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58" r:id="rId4"/>
    <p:sldId id="279" r:id="rId5"/>
    <p:sldId id="259" r:id="rId6"/>
    <p:sldId id="260" r:id="rId7"/>
    <p:sldId id="261" r:id="rId8"/>
    <p:sldId id="263" r:id="rId9"/>
    <p:sldId id="266" r:id="rId10"/>
    <p:sldId id="270" r:id="rId11"/>
    <p:sldId id="271" r:id="rId12"/>
    <p:sldId id="273" r:id="rId13"/>
    <p:sldId id="274" r:id="rId14"/>
    <p:sldId id="275" r:id="rId15"/>
    <p:sldId id="276" r:id="rId16"/>
    <p:sldId id="28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2520"/>
    <a:srgbClr val="A36125"/>
    <a:srgbClr val="D48844"/>
    <a:srgbClr val="640000"/>
    <a:srgbClr val="DDD6EA"/>
    <a:srgbClr val="FF6600"/>
    <a:srgbClr val="FF0048"/>
    <a:srgbClr val="FAFA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8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Прямоугольник 12"/>
          <p:cNvSpPr/>
          <p:nvPr userDrawn="1"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>
          <a:xfrm>
            <a:off x="1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95000"/>
                </a:schemeClr>
              </a:gs>
              <a:gs pos="63000">
                <a:schemeClr val="bg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99954" y="0"/>
            <a:ext cx="6244046" cy="1776549"/>
          </a:xfrm>
          <a:noFill/>
        </p:spPr>
        <p:txBody>
          <a:bodyPr>
            <a:noAutofit/>
          </a:bodyPr>
          <a:lstStyle/>
          <a:p>
            <a:r>
              <a:rPr lang="en-US" sz="6000" b="1" dirty="0" smtClean="0">
                <a:ln/>
                <a:solidFill>
                  <a:srgbClr val="C8252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/>
            </a:r>
            <a:br>
              <a:rPr lang="en-US" sz="6000" b="1" dirty="0" smtClean="0">
                <a:ln/>
                <a:solidFill>
                  <a:srgbClr val="C8252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6000" b="1" dirty="0" smtClean="0">
                <a:ln/>
                <a:solidFill>
                  <a:srgbClr val="C8252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Экскурсия по Санкт- Петербургу</a:t>
            </a:r>
            <a:endParaRPr lang="ru-RU" sz="6000" b="1" dirty="0">
              <a:ln/>
              <a:solidFill>
                <a:srgbClr val="C82520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777" y="169818"/>
            <a:ext cx="7354390" cy="1520872"/>
          </a:xfrm>
        </p:spPr>
        <p:txBody>
          <a:bodyPr/>
          <a:lstStyle/>
          <a:p>
            <a:r>
              <a:rPr lang="ru-RU" b="1" i="1" dirty="0" smtClean="0"/>
              <a:t>Крейсер Аврора </a:t>
            </a:r>
            <a:br>
              <a:rPr lang="ru-RU" b="1" i="1" dirty="0" smtClean="0"/>
            </a:br>
            <a:r>
              <a:rPr lang="ru-RU" b="1" i="1" dirty="0" smtClean="0"/>
              <a:t>                            </a:t>
            </a:r>
            <a:r>
              <a:rPr lang="en-US" b="1" i="1" dirty="0" smtClean="0"/>
              <a:t>The Cruiser Aurora</a:t>
            </a:r>
            <a:endParaRPr lang="ru-RU" b="1" i="1" dirty="0"/>
          </a:p>
        </p:txBody>
      </p:sp>
      <p:pic>
        <p:nvPicPr>
          <p:cNvPr id="13314" name="Picture 2" descr="C:\Users\User\Desktop\kartinka_3_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91376" y="1445546"/>
            <a:ext cx="7716643" cy="5141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777" y="365126"/>
            <a:ext cx="7522572" cy="1325563"/>
          </a:xfrm>
        </p:spPr>
        <p:txBody>
          <a:bodyPr/>
          <a:lstStyle/>
          <a:p>
            <a:r>
              <a:rPr lang="ru-RU" b="1" i="1" dirty="0" smtClean="0"/>
              <a:t>Львиный мост</a:t>
            </a:r>
            <a:br>
              <a:rPr lang="ru-RU" b="1" i="1" dirty="0" smtClean="0"/>
            </a:br>
            <a:r>
              <a:rPr lang="en-US" b="1" i="1" dirty="0" smtClean="0"/>
              <a:t>                                    Lion bridge </a:t>
            </a:r>
            <a:endParaRPr lang="ru-RU" b="1" i="1" dirty="0"/>
          </a:p>
        </p:txBody>
      </p:sp>
      <p:pic>
        <p:nvPicPr>
          <p:cNvPr id="15362" name="Picture 2" descr="C:\Users\User\Desktop\Dostoprimechatelnosti-Sankt-Peterburga-foto-s-nazvanijami-i-opisaniem-1-450x3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3746" y="1737359"/>
            <a:ext cx="8385717" cy="502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650" y="365127"/>
            <a:ext cx="7302139" cy="98034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Банковский мост</a:t>
            </a:r>
            <a:br>
              <a:rPr lang="ru-RU" b="1" i="1" dirty="0" smtClean="0"/>
            </a:br>
            <a:r>
              <a:rPr lang="en-US" b="1" i="1" dirty="0" smtClean="0"/>
              <a:t>                                     Bank bridge</a:t>
            </a:r>
            <a:endParaRPr lang="ru-RU" b="1" i="1" dirty="0"/>
          </a:p>
        </p:txBody>
      </p:sp>
      <p:pic>
        <p:nvPicPr>
          <p:cNvPr id="14338" name="Picture 2" descr="C:\Users\User\Desktop\xlandscape_Piter.jpg.pagespeed.ic.GbStucE8i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2166" y="1332410"/>
            <a:ext cx="8118088" cy="5430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4216" y="365127"/>
            <a:ext cx="7431133" cy="941160"/>
          </a:xfrm>
        </p:spPr>
        <p:txBody>
          <a:bodyPr/>
          <a:lstStyle/>
          <a:p>
            <a:r>
              <a:rPr lang="ru-RU" b="1" i="1" dirty="0" smtClean="0"/>
              <a:t>Петергоф                 </a:t>
            </a:r>
            <a:r>
              <a:rPr lang="en-US" b="1" i="1" dirty="0" err="1" smtClean="0"/>
              <a:t>Peterhof</a:t>
            </a:r>
            <a:endParaRPr lang="ru-RU" b="1" i="1" dirty="0"/>
          </a:p>
        </p:txBody>
      </p:sp>
      <p:pic>
        <p:nvPicPr>
          <p:cNvPr id="17410" name="Picture 2" descr="C:\Users\User\Desktop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2515" y="1255661"/>
            <a:ext cx="8175436" cy="54403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834" y="365126"/>
            <a:ext cx="7718516" cy="1325563"/>
          </a:xfrm>
        </p:spPr>
        <p:txBody>
          <a:bodyPr/>
          <a:lstStyle/>
          <a:p>
            <a:pPr algn="ctr"/>
            <a:r>
              <a:rPr lang="ru-RU" b="1" i="1" dirty="0" smtClean="0"/>
              <a:t>Большой Екатерининский дворец</a:t>
            </a:r>
            <a:br>
              <a:rPr lang="ru-RU" b="1" i="1" dirty="0" smtClean="0"/>
            </a:br>
            <a:r>
              <a:rPr lang="en-US" b="1" i="1" dirty="0" smtClean="0"/>
              <a:t>     The Great </a:t>
            </a:r>
            <a:r>
              <a:rPr lang="en-US" b="1" i="1" dirty="0" err="1" smtClean="0"/>
              <a:t>Yekaterininsky</a:t>
            </a:r>
            <a:r>
              <a:rPr lang="en-US" b="1" i="1" dirty="0" smtClean="0"/>
              <a:t> Palace</a:t>
            </a:r>
            <a:endParaRPr lang="ru-RU" b="1" i="1" dirty="0"/>
          </a:p>
        </p:txBody>
      </p:sp>
      <p:pic>
        <p:nvPicPr>
          <p:cNvPr id="18434" name="Picture 2" descr="C:\Users\User\Desktop\Без названия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4766" y="1763486"/>
            <a:ext cx="8056278" cy="5010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091" y="261258"/>
            <a:ext cx="7158446" cy="1371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Дворцовая площадь</a:t>
            </a:r>
            <a:br>
              <a:rPr lang="ru-RU" b="1" i="1" dirty="0" smtClean="0"/>
            </a:br>
            <a:r>
              <a:rPr lang="en-US" b="1" i="1" dirty="0" smtClean="0"/>
              <a:t>                                    Palace square</a:t>
            </a:r>
            <a:endParaRPr lang="ru-RU" b="1" i="1" dirty="0"/>
          </a:p>
        </p:txBody>
      </p:sp>
      <p:pic>
        <p:nvPicPr>
          <p:cNvPr id="19458" name="Picture 2" descr="C:\Users\User\Desktop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2956" y="1479242"/>
            <a:ext cx="8291410" cy="51967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5656" y="365126"/>
            <a:ext cx="7339693" cy="1176291"/>
          </a:xfrm>
        </p:spPr>
        <p:txBody>
          <a:bodyPr/>
          <a:lstStyle/>
          <a:p>
            <a:r>
              <a:rPr lang="ru-RU" b="1" i="1" dirty="0" smtClean="0"/>
              <a:t>До новых встреч!</a:t>
            </a:r>
            <a:r>
              <a:rPr lang="en-US" b="1" i="1" smtClean="0"/>
              <a:t/>
            </a:r>
            <a:br>
              <a:rPr lang="en-US" b="1" i="1" smtClean="0"/>
            </a:br>
            <a:r>
              <a:rPr lang="en-US" b="1" i="1" smtClean="0"/>
              <a:t>                             See you again!!!!</a:t>
            </a:r>
            <a:endParaRPr lang="ru-RU" b="1" i="1" dirty="0"/>
          </a:p>
        </p:txBody>
      </p:sp>
      <p:pic>
        <p:nvPicPr>
          <p:cNvPr id="1026" name="Picture 2" descr="C:\Users\User\Desktop\04d2865013fa17b964bb94e8bc89f3a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1073" y="1434703"/>
            <a:ext cx="8151223" cy="5216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53589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/>
              <a:t>Добро пожаловать! </a:t>
            </a:r>
            <a:r>
              <a:rPr lang="en-US" b="1" i="1" dirty="0" smtClean="0"/>
              <a:t>Welcome!</a:t>
            </a:r>
            <a:endParaRPr lang="ru-RU" b="1" i="1" dirty="0"/>
          </a:p>
        </p:txBody>
      </p:sp>
      <p:pic>
        <p:nvPicPr>
          <p:cNvPr id="4" name="Picture 2" descr="C:\Users\User\Desktop\Dostoprimechatelnosti-Sankt-Peterburga.-TOP-40-glavnyh-mest-Piter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42417" y="1018446"/>
            <a:ext cx="8522760" cy="56679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6650" y="209006"/>
            <a:ext cx="7548699" cy="1280161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Исаакиевский собор</a:t>
            </a:r>
            <a:r>
              <a:rPr lang="en-US" sz="2800" b="1" i="1" dirty="0" smtClean="0"/>
              <a:t> </a:t>
            </a:r>
            <a:br>
              <a:rPr lang="en-US" sz="2800" b="1" i="1" dirty="0" smtClean="0"/>
            </a:br>
            <a:r>
              <a:rPr lang="ru-RU" sz="2800" b="1" i="1" dirty="0" smtClean="0"/>
              <a:t>                                      </a:t>
            </a:r>
            <a:r>
              <a:rPr lang="en-US" sz="2800" b="1" i="1" dirty="0" smtClean="0"/>
              <a:t>St. Isaac’s Cathedral</a:t>
            </a:r>
            <a:endParaRPr lang="ru-RU" sz="2800" b="1" i="1" dirty="0"/>
          </a:p>
        </p:txBody>
      </p:sp>
      <p:pic>
        <p:nvPicPr>
          <p:cNvPr id="1026" name="Picture 2" descr="C:\Users\User\Desktop\spb-03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2248" y="1248206"/>
            <a:ext cx="8162692" cy="5426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2228" y="169817"/>
            <a:ext cx="7013121" cy="1371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Эрмитаж   </a:t>
            </a:r>
            <a:br>
              <a:rPr lang="ru-RU" b="1" i="1" dirty="0" smtClean="0"/>
            </a:br>
            <a:r>
              <a:rPr lang="ru-RU" b="1" i="1" dirty="0" smtClean="0"/>
              <a:t>                                     </a:t>
            </a:r>
            <a:r>
              <a:rPr lang="en-US" b="1" i="1" dirty="0" smtClean="0"/>
              <a:t>The Hermitage  </a:t>
            </a:r>
            <a:endParaRPr lang="ru-RU" b="1" i="1" dirty="0"/>
          </a:p>
        </p:txBody>
      </p:sp>
      <p:pic>
        <p:nvPicPr>
          <p:cNvPr id="21508" name="Picture 4" descr="C:\Users\User\Desktop\2015_08_998_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9293" y="1589666"/>
            <a:ext cx="8617324" cy="5020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588" y="365126"/>
            <a:ext cx="7432765" cy="1325563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Казанский собор</a:t>
            </a:r>
            <a:br>
              <a:rPr lang="ru-RU" b="1" i="1" dirty="0" smtClean="0"/>
            </a:br>
            <a:r>
              <a:rPr lang="ru-RU" b="1" i="1" dirty="0" smtClean="0"/>
              <a:t>                                   </a:t>
            </a:r>
            <a:r>
              <a:rPr lang="en-US" b="1" i="1" dirty="0" smtClean="0"/>
              <a:t>Kazan Cathedral</a:t>
            </a:r>
            <a:r>
              <a:rPr lang="ru-RU" b="1" i="1" dirty="0" smtClean="0"/>
              <a:t>    </a:t>
            </a:r>
            <a:endParaRPr lang="ru-RU" b="1" i="1" dirty="0"/>
          </a:p>
        </p:txBody>
      </p:sp>
      <p:pic>
        <p:nvPicPr>
          <p:cNvPr id="2050" name="Picture 2" descr="C:\Users\User\Desktop\sankt-peterburg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3745" y="1870229"/>
            <a:ext cx="8341431" cy="4761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896" y="365126"/>
            <a:ext cx="7705453" cy="1325563"/>
          </a:xfrm>
        </p:spPr>
        <p:txBody>
          <a:bodyPr/>
          <a:lstStyle/>
          <a:p>
            <a:r>
              <a:rPr lang="ru-RU" b="1" i="1" dirty="0" smtClean="0"/>
              <a:t>Петропавловская крепость</a:t>
            </a:r>
            <a:br>
              <a:rPr lang="ru-RU" b="1" i="1" dirty="0" smtClean="0"/>
            </a:br>
            <a:r>
              <a:rPr lang="ru-RU" b="1" i="1" dirty="0" smtClean="0"/>
              <a:t>                        </a:t>
            </a:r>
            <a:r>
              <a:rPr lang="en-US" b="1" i="1" dirty="0" smtClean="0"/>
              <a:t>Peter and Paul Fortress</a:t>
            </a:r>
            <a:endParaRPr lang="ru-RU" b="1" i="1" dirty="0"/>
          </a:p>
        </p:txBody>
      </p:sp>
      <p:pic>
        <p:nvPicPr>
          <p:cNvPr id="3074" name="Picture 2" descr="C:\Users\User\Desktop\dostoprimechatelnosti_sankt_peterburga-0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67" y="1558042"/>
            <a:ext cx="8456789" cy="5051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896" y="261258"/>
            <a:ext cx="7705453" cy="124097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3100" b="1" i="1" dirty="0" smtClean="0"/>
              <a:t>Спас на крови</a:t>
            </a:r>
            <a:br>
              <a:rPr lang="ru-RU" sz="3100" b="1" i="1" dirty="0" smtClean="0"/>
            </a:br>
            <a:r>
              <a:rPr lang="ru-RU" sz="3100" b="1" i="1" dirty="0" smtClean="0"/>
              <a:t>  </a:t>
            </a:r>
            <a:r>
              <a:rPr lang="en-US" sz="3100" b="1" i="1" dirty="0" smtClean="0"/>
              <a:t>Church of the </a:t>
            </a:r>
            <a:r>
              <a:rPr lang="en-US" sz="3100" b="1" i="1" dirty="0" err="1" smtClean="0"/>
              <a:t>Saviour</a:t>
            </a:r>
            <a:r>
              <a:rPr lang="en-US" sz="3100" b="1" i="1" dirty="0" smtClean="0"/>
              <a:t> on the Spilled Blood</a:t>
            </a:r>
            <a:endParaRPr lang="ru-RU" sz="3100" b="1" i="1" dirty="0"/>
          </a:p>
        </p:txBody>
      </p:sp>
      <p:pic>
        <p:nvPicPr>
          <p:cNvPr id="4099" name="Picture 3" descr="C:\Users\User\Desktop\2015_08_998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275" y="1541416"/>
            <a:ext cx="8066374" cy="5037803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09451" y="2220685"/>
            <a:ext cx="8005899" cy="3956277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086" y="287384"/>
            <a:ext cx="7666264" cy="12148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i="1" dirty="0" smtClean="0"/>
              <a:t>          Васильевский остров и Ростральные                       колонны  </a:t>
            </a:r>
            <a:br>
              <a:rPr lang="ru-RU" sz="2800" b="1" i="1" dirty="0" smtClean="0"/>
            </a:br>
            <a:r>
              <a:rPr lang="ru-RU" sz="2800" b="1" i="1" dirty="0" smtClean="0"/>
              <a:t>                  </a:t>
            </a:r>
            <a:r>
              <a:rPr lang="en-US" sz="2800" b="1" i="1" dirty="0" err="1" smtClean="0"/>
              <a:t>Vasilevskiy</a:t>
            </a:r>
            <a:r>
              <a:rPr lang="en-US" sz="2800" b="1" i="1" dirty="0" smtClean="0"/>
              <a:t> Island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&amp; </a:t>
            </a:r>
            <a:r>
              <a:rPr lang="en-US" sz="2800" b="1" i="1" dirty="0" err="1" smtClean="0"/>
              <a:t>Rostral</a:t>
            </a:r>
            <a:r>
              <a:rPr lang="en-US" sz="2800" b="1" i="1" dirty="0" smtClean="0"/>
              <a:t> Columns</a:t>
            </a:r>
            <a:r>
              <a:rPr lang="en-US" dirty="0" smtClean="0"/>
              <a:t> </a:t>
            </a:r>
            <a:endParaRPr lang="ru-RU" dirty="0"/>
          </a:p>
        </p:txBody>
      </p:sp>
      <p:pic>
        <p:nvPicPr>
          <p:cNvPr id="6146" name="Picture 2" descr="C:\Users\User\Desktop\1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6974" y="1672046"/>
            <a:ext cx="8172889" cy="49763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/>
              <a:t>Медный всадник (памятник)</a:t>
            </a:r>
            <a:br>
              <a:rPr lang="ru-RU" sz="3100" b="1" dirty="0" smtClean="0"/>
            </a:br>
            <a:r>
              <a:rPr lang="ru-RU" sz="3100" b="1" dirty="0" smtClean="0"/>
              <a:t> </a:t>
            </a:r>
            <a:r>
              <a:rPr lang="en-US" sz="3100" b="1" dirty="0" smtClean="0"/>
              <a:t>The Bronze Horseman (the statue)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pic>
        <p:nvPicPr>
          <p:cNvPr id="9218" name="Picture 2" descr="C:\Users\User\Desktop\1-Bronze_Horsema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4380" y="1437462"/>
            <a:ext cx="8162693" cy="542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42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Экскурсия по Санкт- Петербургу</vt:lpstr>
      <vt:lpstr>Добро пожаловать! Welcome!</vt:lpstr>
      <vt:lpstr>Исаакиевский собор                                        St. Isaac’s Cathedral</vt:lpstr>
      <vt:lpstr>Эрмитаж                                         The Hermitage  </vt:lpstr>
      <vt:lpstr>Казанский собор                                    Kazan Cathedral    </vt:lpstr>
      <vt:lpstr>Петропавловская крепость                         Peter and Paul Fortress</vt:lpstr>
      <vt:lpstr>  Спас на крови   Church of the Saviour on the Spilled Blood</vt:lpstr>
      <vt:lpstr>          Васильевский остров и Ростральные                       колонны                     Vasilevskiy Island &amp; Rostral Columns </vt:lpstr>
      <vt:lpstr>Медный всадник (памятник)  The Bronze Horseman (the statue) </vt:lpstr>
      <vt:lpstr>Крейсер Аврора                              The Cruiser Aurora</vt:lpstr>
      <vt:lpstr>Львиный мост                                     Lion bridge </vt:lpstr>
      <vt:lpstr>Банковский мост                                      Bank bridge</vt:lpstr>
      <vt:lpstr>Петергоф                 Peterhof</vt:lpstr>
      <vt:lpstr>Большой Екатерининский дворец      The Great Yekaterininsky Palace</vt:lpstr>
      <vt:lpstr>Дворцовая площадь                                     Palace square</vt:lpstr>
      <vt:lpstr>До новых встреч!                              See you again!!!!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User</cp:lastModifiedBy>
  <cp:revision>77</cp:revision>
  <dcterms:created xsi:type="dcterms:W3CDTF">2014-11-21T11:00:06Z</dcterms:created>
  <dcterms:modified xsi:type="dcterms:W3CDTF">2019-05-14T20:14:10Z</dcterms:modified>
</cp:coreProperties>
</file>