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61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8A2"/>
    <a:srgbClr val="E7E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39" autoAdjust="0"/>
  </p:normalViewPr>
  <p:slideViewPr>
    <p:cSldViewPr>
      <p:cViewPr varScale="1">
        <p:scale>
          <a:sx n="98" d="100"/>
          <a:sy n="98" d="100"/>
        </p:scale>
        <p:origin x="-96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874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617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56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010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370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78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101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216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846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522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455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8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53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24936" cy="8640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Театр </a:t>
            </a:r>
            <a:r>
              <a:rPr lang="ru-RU" sz="2000" b="1" dirty="0" smtClean="0">
                <a:solidFill>
                  <a:srgbClr val="FF0000"/>
                </a:solidFill>
              </a:rPr>
              <a:t>«Сказка»  «Кто украл </a:t>
            </a:r>
            <a:r>
              <a:rPr lang="ru-RU" sz="2000" b="1" err="1" smtClean="0">
                <a:solidFill>
                  <a:srgbClr val="FF0000"/>
                </a:solidFill>
              </a:rPr>
              <a:t>светофор</a:t>
            </a:r>
            <a:r>
              <a:rPr lang="ru-RU" sz="2000" b="1" smtClean="0">
                <a:solidFill>
                  <a:srgbClr val="FF0000"/>
                </a:solidFill>
              </a:rPr>
              <a:t>?»</a:t>
            </a:r>
            <a:br>
              <a:rPr lang="ru-RU" sz="2000" b="1" smtClean="0">
                <a:solidFill>
                  <a:srgbClr val="FF0000"/>
                </a:solidFill>
              </a:rPr>
            </a:br>
            <a:r>
              <a:rPr lang="ru-RU" sz="2000" b="1" smtClean="0">
                <a:solidFill>
                  <a:srgbClr val="FF0000"/>
                </a:solidFill>
              </a:rPr>
              <a:t>в </a:t>
            </a:r>
            <a:r>
              <a:rPr lang="ru-RU" sz="2000" b="1" dirty="0" smtClean="0">
                <a:solidFill>
                  <a:srgbClr val="FF0000"/>
                </a:solidFill>
              </a:rPr>
              <a:t>первой младшей группе  «Солнышко»</a:t>
            </a:r>
            <a:r>
              <a:rPr lang="ru-RU" sz="2000" b="1" dirty="0" smtClean="0"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в детском саду  «Радость»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Desktop\IMG-20180910-WA00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57030"/>
            <a:ext cx="403244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esktop\IMG-20180910-WA00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1068"/>
            <a:ext cx="4032448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Desktop\IMG-20180910-WA0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57031"/>
            <a:ext cx="4032448" cy="272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Desktop\IMG-20180910-WA00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41068"/>
            <a:ext cx="4032448" cy="2646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294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689</TotalTime>
  <Words>9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Театр «Сказка»  «Кто украл светофор?» в первой младшей группе  «Солнышко» в детском саду  «Радость»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    августа Спортивный праздник  «Физкульт-ура!»</dc:title>
  <dc:creator>Ира</dc:creator>
  <cp:lastModifiedBy>Ира</cp:lastModifiedBy>
  <cp:revision>58</cp:revision>
  <dcterms:created xsi:type="dcterms:W3CDTF">2018-08-27T14:23:19Z</dcterms:created>
  <dcterms:modified xsi:type="dcterms:W3CDTF">2019-05-13T14:06:08Z</dcterms:modified>
</cp:coreProperties>
</file>