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5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3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3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3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24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4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8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9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83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4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F05B3-B6EF-4FE2-B215-4D203ABEB08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1425A-1FB0-448A-BB00-C0FCCD5B8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6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Транспорт</a:t>
            </a:r>
            <a:endParaRPr lang="ru-RU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6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77388/82ca9f08-f60a-419f-af47-a325f2029ee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9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41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et.wallhere.com/photo/acura-RDX-silver-metallic-Jeep-front-view-cars-speed-track-7409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90"/>
            <a:ext cx="9149320" cy="686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53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bigpack.ru/proxy-image?url=https%3A%2F%2Fredir-img03.allegroimg.com%2Fphotos%2Foryginal%2F66%2F04%2F43%2F74%2F6604437446&amp;hash=140f9c7673148c519d66134e4f0a8a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009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jasno.ru/wp-content/uploads/2017/03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862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426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korabli.eu/images/oboi/grazhdanskie-suda/laynery/full/korabl-discovery-4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00" y="0"/>
            <a:ext cx="9149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828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а</dc:creator>
  <cp:lastModifiedBy>а</cp:lastModifiedBy>
  <cp:revision>4</cp:revision>
  <dcterms:created xsi:type="dcterms:W3CDTF">2019-04-22T15:35:03Z</dcterms:created>
  <dcterms:modified xsi:type="dcterms:W3CDTF">2019-05-14T03:00:18Z</dcterms:modified>
</cp:coreProperties>
</file>