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45629E-7330-476C-89C6-DE3775184A5B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53C7CC-98EE-4563-BFBB-7F8CF55DFF4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45629E-7330-476C-89C6-DE3775184A5B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53C7CC-98EE-4563-BFBB-7F8CF55DFF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45629E-7330-476C-89C6-DE3775184A5B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53C7CC-98EE-4563-BFBB-7F8CF55DFF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45629E-7330-476C-89C6-DE3775184A5B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53C7CC-98EE-4563-BFBB-7F8CF55DFF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45629E-7330-476C-89C6-DE3775184A5B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53C7CC-98EE-4563-BFBB-7F8CF55DFF4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45629E-7330-476C-89C6-DE3775184A5B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53C7CC-98EE-4563-BFBB-7F8CF55DFF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45629E-7330-476C-89C6-DE3775184A5B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53C7CC-98EE-4563-BFBB-7F8CF55DFF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45629E-7330-476C-89C6-DE3775184A5B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53C7CC-98EE-4563-BFBB-7F8CF55DFF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45629E-7330-476C-89C6-DE3775184A5B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53C7CC-98EE-4563-BFBB-7F8CF55DFF4C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45629E-7330-476C-89C6-DE3775184A5B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53C7CC-98EE-4563-BFBB-7F8CF55DFF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45629E-7330-476C-89C6-DE3775184A5B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53C7CC-98EE-4563-BFBB-7F8CF55DFF4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345629E-7330-476C-89C6-DE3775184A5B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953C7CC-98EE-4563-BFBB-7F8CF55DFF4C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05287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Упражнение  « Прыгни на планету»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388319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Развитие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зрительного внимания, реакции.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Оборудование: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Световой фонарик, кинетический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песок,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звезды, фигурки животных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Инструкция: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песка сделать планеты, на каждую положить звезду. Педагог подсвечивает фонариком планету, на какую светит луч, надо прыгнуть фигуркой на нее.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20180419_17262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404664"/>
            <a:ext cx="3312368" cy="5888653"/>
          </a:xfrm>
        </p:spPr>
      </p:pic>
      <p:pic>
        <p:nvPicPr>
          <p:cNvPr id="5" name="Рисунок 4" descr="IMG_20180419_1727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404664"/>
            <a:ext cx="3312368" cy="588865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20180419_17273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39" y="1484784"/>
            <a:ext cx="2916325" cy="5184576"/>
          </a:xfrm>
        </p:spPr>
      </p:pic>
      <p:pic>
        <p:nvPicPr>
          <p:cNvPr id="5" name="Рисунок 4" descr="IMG_20180419_17275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1484784"/>
            <a:ext cx="2900921" cy="515719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881968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IMG_20180419_1728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31840" y="908719"/>
            <a:ext cx="3312368" cy="5745899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</TotalTime>
  <Words>54</Words>
  <Application>Microsoft Office PowerPoint</Application>
  <PresentationFormat>Экран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Солнцестояние</vt:lpstr>
      <vt:lpstr>Упражнение  « Прыгни на планету»</vt:lpstr>
      <vt:lpstr>Слайд 2</vt:lpstr>
      <vt:lpstr>Слайд 3</vt:lpstr>
      <vt:lpstr>Слайд 4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Упражнение  « Прыгни на планету»</dc:title>
  <dc:creator>User</dc:creator>
  <cp:lastModifiedBy>User</cp:lastModifiedBy>
  <cp:revision>1</cp:revision>
  <dcterms:created xsi:type="dcterms:W3CDTF">2018-04-19T17:01:45Z</dcterms:created>
  <dcterms:modified xsi:type="dcterms:W3CDTF">2018-04-19T17:11:19Z</dcterms:modified>
</cp:coreProperties>
</file>