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CF771-048D-4E9C-BE9C-12C15FC2D226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AC65D-6C4E-45C3-A7B9-0A1AAD0C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eg\Desktop\фото весна\IMG-72bebec78bad990509ff268c9daab721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5143499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52120" y="27809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Подснежник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64886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Саратов 2019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5517232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Петропавлова Галина Петровна</a:t>
            </a:r>
          </a:p>
          <a:p>
            <a:r>
              <a:rPr lang="ru-RU" dirty="0" smtClean="0"/>
              <a:t>МДОУ «Детский сад №71»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leg\Desktop\фото весна\IMG-2f9ecdac100959823c9716638836638f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36096" y="28529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Барбарис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leg\Desktop\фото весна\IMG-8baf67828676e3cffd3d66748414337b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27784" y="5877272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Цветение персика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leg\Desktop\фото весна\IMG-92a513fc21282d140ed7eb5aa6d2fc04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52120" y="306896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Черёмуха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leg\Desktop\фото весна\IMG-3aadcc5697bb5d28347b782171002a3f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20072" y="285293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Цветок ландыша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4988" y="2967335"/>
            <a:ext cx="7474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eg\Desktop\фото весна\IMG-dcd50248b62df7275441a3bbd6d07310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20072" y="3356992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Последний снег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leg\Desktop\фото весна\P90424-0823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0404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15608" y="314096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Хохлатка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leg\Desktop\фото весна\P90424-1126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3883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6056" y="2780928"/>
            <a:ext cx="4067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Гусиный лук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leg\Desktop\фото весна\P90428-114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8285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285293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Клоп-солдатик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leg\Desktop\фото весна\IMG-2d8312ccdd6d462050ef3281ad269a0d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7836362" cy="5877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5949280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Незабудки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leg\Desktop\фото весна\IMG-5cea91454d8f1ba44601a24403e98391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92080" y="357301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Цветение Абрикоса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leg\Desktop\фото весна\P90427-1906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5085184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Лягушка проснулась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leg\Desktop\фото весна\P90424-1202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8285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292494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Одуванчики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36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Oleg</cp:lastModifiedBy>
  <cp:revision>6</cp:revision>
  <dcterms:created xsi:type="dcterms:W3CDTF">2019-05-14T06:15:54Z</dcterms:created>
  <dcterms:modified xsi:type="dcterms:W3CDTF">2019-05-14T06:58:58Z</dcterms:modified>
</cp:coreProperties>
</file>