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8" r:id="rId1"/>
  </p:sldMasterIdLst>
  <p:notesMasterIdLst>
    <p:notesMasterId r:id="rId26"/>
  </p:notesMasterIdLst>
  <p:handoutMasterIdLst>
    <p:handoutMasterId r:id="rId27"/>
  </p:handoutMasterIdLst>
  <p:sldIdLst>
    <p:sldId id="388" r:id="rId2"/>
    <p:sldId id="389" r:id="rId3"/>
    <p:sldId id="390" r:id="rId4"/>
    <p:sldId id="391" r:id="rId5"/>
    <p:sldId id="392" r:id="rId6"/>
    <p:sldId id="393" r:id="rId7"/>
    <p:sldId id="394" r:id="rId8"/>
    <p:sldId id="395" r:id="rId9"/>
    <p:sldId id="396" r:id="rId10"/>
    <p:sldId id="397" r:id="rId11"/>
    <p:sldId id="398" r:id="rId12"/>
    <p:sldId id="399" r:id="rId13"/>
    <p:sldId id="400" r:id="rId14"/>
    <p:sldId id="401" r:id="rId15"/>
    <p:sldId id="402" r:id="rId16"/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  <p:sldId id="411" r:id="rId25"/>
  </p:sldIdLst>
  <p:sldSz cx="9144000" cy="6858000" type="screen4x3"/>
  <p:notesSz cx="7010400" cy="9296400"/>
  <p:defaultTextStyle>
    <a:defPPr>
      <a:defRPr lang="en-GB"/>
    </a:defPPr>
    <a:lvl1pPr algn="ctr" rtl="0" eaLnBrk="0" fontAlgn="base" hangingPunct="0">
      <a:spcBef>
        <a:spcPct val="0"/>
      </a:spcBef>
      <a:spcAft>
        <a:spcPct val="4000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4000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4000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4000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4000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7F91"/>
    <a:srgbClr val="CCFF66"/>
    <a:srgbClr val="FF9999"/>
    <a:srgbClr val="FFCC00"/>
    <a:srgbClr val="FF9966"/>
    <a:srgbClr val="7D828D"/>
    <a:srgbClr val="FF7C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14" autoAdjust="0"/>
    <p:restoredTop sz="94407" autoAdjust="0"/>
  </p:normalViewPr>
  <p:slideViewPr>
    <p:cSldViewPr snapToGrid="0">
      <p:cViewPr>
        <p:scale>
          <a:sx n="75" d="100"/>
          <a:sy n="75" d="100"/>
        </p:scale>
        <p:origin x="-1320" y="-696"/>
      </p:cViewPr>
      <p:guideLst>
        <p:guide orient="horz" pos="2160"/>
        <p:guide orient="horz" pos="4156"/>
        <p:guide orient="horz" pos="1068"/>
        <p:guide orient="horz" pos="730"/>
        <p:guide pos="2890"/>
        <p:guide pos="5502"/>
        <p:guide pos="397"/>
        <p:guide pos="2969"/>
        <p:guide pos="2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932" y="-96"/>
      </p:cViewPr>
      <p:guideLst>
        <p:guide orient="horz" pos="2928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3" tIns="46831" rIns="93663" bIns="46831" numCol="1" anchor="t" anchorCtr="0" compatLnSpc="1">
            <a:prstTxWarp prst="textNoShape">
              <a:avLst/>
            </a:prstTxWarp>
          </a:bodyPr>
          <a:lstStyle>
            <a:lvl1pPr algn="l" defTabSz="936625">
              <a:spcAft>
                <a:spcPct val="0"/>
              </a:spcAft>
              <a:buFontTx/>
              <a:buNone/>
              <a:defRPr sz="1200"/>
            </a:lvl1pPr>
          </a:lstStyle>
          <a:p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3" tIns="46831" rIns="93663" bIns="46831" numCol="1" anchor="t" anchorCtr="0" compatLnSpc="1">
            <a:prstTxWarp prst="textNoShape">
              <a:avLst/>
            </a:prstTxWarp>
          </a:bodyPr>
          <a:lstStyle>
            <a:lvl1pPr algn="r" defTabSz="936625">
              <a:spcAft>
                <a:spcPct val="0"/>
              </a:spcAft>
              <a:buFontTx/>
              <a:buNone/>
              <a:defRPr sz="1200"/>
            </a:lvl1pPr>
          </a:lstStyle>
          <a:p>
            <a:fld id="{AB1E0728-5066-48F5-AF3C-6764B512D603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3" tIns="46831" rIns="93663" bIns="46831" numCol="1" anchor="b" anchorCtr="0" compatLnSpc="1">
            <a:prstTxWarp prst="textNoShape">
              <a:avLst/>
            </a:prstTxWarp>
          </a:bodyPr>
          <a:lstStyle>
            <a:lvl1pPr algn="l" defTabSz="936625">
              <a:spcAft>
                <a:spcPct val="0"/>
              </a:spcAft>
              <a:buFontTx/>
              <a:buNone/>
              <a:defRPr sz="1200"/>
            </a:lvl1pPr>
          </a:lstStyle>
          <a:p>
            <a:r>
              <a:rPr lang="en-GB"/>
              <a:t>© THK-BP presentation name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3" tIns="46831" rIns="93663" bIns="46831" numCol="1" anchor="b" anchorCtr="0" compatLnSpc="1">
            <a:prstTxWarp prst="textNoShape">
              <a:avLst/>
            </a:prstTxWarp>
          </a:bodyPr>
          <a:lstStyle>
            <a:lvl1pPr algn="r" defTabSz="936625">
              <a:spcAft>
                <a:spcPct val="0"/>
              </a:spcAft>
              <a:buFontTx/>
              <a:buNone/>
              <a:defRPr sz="1200"/>
            </a:lvl1pPr>
          </a:lstStyle>
          <a:p>
            <a:fld id="{71E3F604-1CBA-4745-A44E-D3DBC4C0B5D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510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23838" y="246063"/>
            <a:ext cx="3040062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3" tIns="46831" rIns="93663" bIns="46831" numCol="1" anchor="t" anchorCtr="0" compatLnSpc="1">
            <a:prstTxWarp prst="textNoShape">
              <a:avLst/>
            </a:prstTxWarp>
          </a:bodyPr>
          <a:lstStyle>
            <a:lvl1pPr algn="l" defTabSz="936625">
              <a:spcAft>
                <a:spcPct val="0"/>
              </a:spcAft>
              <a:buFontTx/>
              <a:buNone/>
              <a:defRPr sz="900"/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44900" y="184150"/>
            <a:ext cx="3038475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3" tIns="46831" rIns="93663" bIns="46831" numCol="1" anchor="t" anchorCtr="0" compatLnSpc="1">
            <a:prstTxWarp prst="textNoShape">
              <a:avLst/>
            </a:prstTxWarp>
          </a:bodyPr>
          <a:lstStyle>
            <a:lvl1pPr algn="r" defTabSz="936625">
              <a:spcAft>
                <a:spcPct val="0"/>
              </a:spcAft>
              <a:buFontTx/>
              <a:buNone/>
              <a:defRPr sz="900"/>
            </a:lvl1pPr>
          </a:lstStyle>
          <a:p>
            <a:fld id="{C9247F5D-36CA-4236-80EA-BC118151A937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3" tIns="46831" rIns="93663" bIns="468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65138" y="8813800"/>
            <a:ext cx="304165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3" tIns="46831" rIns="93663" bIns="46831" numCol="1" anchor="b" anchorCtr="0" compatLnSpc="1">
            <a:prstTxWarp prst="textNoShape">
              <a:avLst/>
            </a:prstTxWarp>
          </a:bodyPr>
          <a:lstStyle>
            <a:lvl1pPr algn="l" defTabSz="936625">
              <a:spcAft>
                <a:spcPct val="0"/>
              </a:spcAft>
              <a:buFontTx/>
              <a:buNone/>
              <a:defRPr sz="900"/>
            </a:lvl1pPr>
          </a:lstStyle>
          <a:p>
            <a:r>
              <a:rPr lang="en-GB"/>
              <a:t>© THK-BP presentation name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2850"/>
            <a:ext cx="271462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3" tIns="46831" rIns="93663" bIns="46831" numCol="1" anchor="b" anchorCtr="0" compatLnSpc="1">
            <a:prstTxWarp prst="textNoShape">
              <a:avLst/>
            </a:prstTxWarp>
          </a:bodyPr>
          <a:lstStyle>
            <a:lvl1pPr algn="r" defTabSz="936625">
              <a:spcAft>
                <a:spcPct val="0"/>
              </a:spcAft>
              <a:buFontTx/>
              <a:buNone/>
              <a:defRPr sz="900"/>
            </a:lvl1pPr>
          </a:lstStyle>
          <a:p>
            <a:fld id="{EB9684B1-B20C-48B8-92FA-22446BCEC4A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058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15:17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10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11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12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13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14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15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16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17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18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19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2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20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21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22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23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24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3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4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5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6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7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8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7A6871-42FB-4420-BA4F-7560A9FEE0A8}" type="datetime8">
              <a:rPr lang="ru-RU"/>
              <a:pPr/>
              <a:t>14.05.2019 14:49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© THK-BP presentation name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C6515-C925-4889-9B3E-59FACB855279}" type="slidenum">
              <a:rPr lang="en-GB"/>
              <a:pPr/>
              <a:t>9</a:t>
            </a:fld>
            <a:endParaRPr lang="en-GB"/>
          </a:p>
        </p:txBody>
      </p:sp>
      <p:sp>
        <p:nvSpPr>
          <p:cNvPr id="436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5038" y="4414838"/>
            <a:ext cx="5140325" cy="41846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989" tIns="45994" rIns="91989" bIns="45994"/>
          <a:lstStyle/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  <a:p>
            <a:endParaRPr lang="en-GB" alt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C34F4-E04D-4748-B227-CEC71B672EBE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C5B40-EC5A-4230-BB2E-C6409F2DA1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187"/>
          <p:cNvSpPr txBox="1">
            <a:spLocks noChangeArrowheads="1"/>
          </p:cNvSpPr>
          <p:nvPr userDrawn="1"/>
        </p:nvSpPr>
        <p:spPr bwMode="auto">
          <a:xfrm>
            <a:off x="304800" y="6526213"/>
            <a:ext cx="2465388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sz="2000" b="1" i="1" baseline="30000"/>
              <a:t>Коммерческая тайна</a:t>
            </a:r>
            <a:endParaRPr lang="en-US" sz="2000" b="1" i="1" baseline="300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0EFFB-F7E8-44A2-B273-E5A051953D13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08FB-3C6B-48D1-A02A-8A7271E6D19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4DB-E50F-46D1-A5BA-A2236AAA1F36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3EFC-3428-4CBB-88A1-28C595BC16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C516-25EA-4E20-BF17-73F6645A0F3D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048B-F5E8-4196-9D84-0972CD5E86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A619-84BB-4306-8862-77DCB77E51E3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9C99-8C42-43C3-A0BA-B95A4F50C6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71D1B-C80F-422B-B8CC-388A77636071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37402-CD9B-484A-83A6-394E7C9FBB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AD2D4-1D50-4E48-81C8-2B6F424DE905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CBCF-63E2-49C3-A542-2A404BD282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8F1-FC35-4D47-A334-956BED7CF1BA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E0EFB-BCDE-42AA-9759-0CB60D2BA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A9CA-CB92-4048-BBB2-CA2A5B363BBD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8051C-EC97-4B80-AD51-3D92828D70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69E09-3300-46F0-9201-844BECA9D989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D853-2B0C-46A4-88BA-30A68ACD32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AB14-4A08-4D81-BCF2-7E0DA2594A02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C94C7-B026-4964-BCC8-4B90066905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7C518-BFE8-4B77-81F7-50F21B6EA0D5}" type="datetime8">
              <a:rPr lang="ru-RU" smtClean="0"/>
              <a:pPr/>
              <a:t>14.05.2019 14:49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© THK-BP presentation name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B2779-AD25-4FE2-8584-C772A4C7107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17"/>
          <p:cNvSpPr>
            <a:spLocks noChangeArrowheads="1"/>
          </p:cNvSpPr>
          <p:nvPr userDrawn="1"/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Freeform 101"/>
          <p:cNvSpPr>
            <a:spLocks/>
          </p:cNvSpPr>
          <p:nvPr userDrawn="1"/>
        </p:nvSpPr>
        <p:spPr bwMode="auto">
          <a:xfrm>
            <a:off x="238125" y="247650"/>
            <a:ext cx="7208838" cy="1019175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0" y="33"/>
              </a:cxn>
              <a:cxn ang="0">
                <a:pos x="0" y="163"/>
              </a:cxn>
              <a:cxn ang="0">
                <a:pos x="1556" y="163"/>
              </a:cxn>
              <a:cxn ang="0">
                <a:pos x="1589" y="130"/>
              </a:cxn>
              <a:cxn ang="0">
                <a:pos x="1589" y="0"/>
              </a:cxn>
              <a:cxn ang="0">
                <a:pos x="33" y="0"/>
              </a:cxn>
            </a:cxnLst>
            <a:rect l="0" t="0" r="r" b="b"/>
            <a:pathLst>
              <a:path w="1589" h="163">
                <a:moveTo>
                  <a:pt x="33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163"/>
                  <a:pt x="0" y="163"/>
                  <a:pt x="0" y="163"/>
                </a:cubicBezTo>
                <a:cubicBezTo>
                  <a:pt x="1556" y="163"/>
                  <a:pt x="1556" y="163"/>
                  <a:pt x="1556" y="163"/>
                </a:cubicBezTo>
                <a:cubicBezTo>
                  <a:pt x="1574" y="163"/>
                  <a:pt x="1589" y="148"/>
                  <a:pt x="1589" y="130"/>
                </a:cubicBezTo>
                <a:cubicBezTo>
                  <a:pt x="1589" y="0"/>
                  <a:pt x="1589" y="0"/>
                  <a:pt x="1589" y="0"/>
                </a:cubicBezTo>
                <a:lnTo>
                  <a:pt x="33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Text Box 186"/>
          <p:cNvSpPr txBox="1">
            <a:spLocks noChangeArrowheads="1"/>
          </p:cNvSpPr>
          <p:nvPr userDrawn="1"/>
        </p:nvSpPr>
        <p:spPr bwMode="auto">
          <a:xfrm>
            <a:off x="4324350" y="64389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fld id="{26DF0EA5-3CF8-4F6A-B251-279D6C8D0800}" type="slidenum">
              <a:rPr lang="ru-RU">
                <a:latin typeface="Arial Narrow" pitchFamily="34" charset="0"/>
              </a:rPr>
              <a:pPr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t>‹#›</a:t>
            </a:fld>
            <a:endParaRPr lang="ru-RU">
              <a:latin typeface="Arial Narrow" pitchFamily="34" charset="0"/>
            </a:endParaRPr>
          </a:p>
        </p:txBody>
      </p:sp>
      <p:sp>
        <p:nvSpPr>
          <p:cNvPr id="10" name="Text Box 188"/>
          <p:cNvSpPr txBox="1">
            <a:spLocks noChangeArrowheads="1"/>
          </p:cNvSpPr>
          <p:nvPr userDrawn="1"/>
        </p:nvSpPr>
        <p:spPr bwMode="auto">
          <a:xfrm>
            <a:off x="6423025" y="6659563"/>
            <a:ext cx="24653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sz="1200" b="1" i="1"/>
              <a:t>Коммерческая тайна</a:t>
            </a:r>
            <a:endParaRPr lang="en-US" sz="1200" b="1" i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1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5875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Составила:</a:t>
            </a:r>
            <a:endParaRPr lang="ru-RU" sz="1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педагог высшей категории</a:t>
            </a:r>
          </a:p>
          <a:p>
            <a:pPr lvl="0" algn="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Самойлова В.В</a:t>
            </a:r>
            <a:endParaRPr lang="ru-RU" sz="1800" b="1" dirty="0">
              <a:solidFill>
                <a:srgbClr val="FFFF00"/>
              </a:solidFill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Нижневартовск </a:t>
            </a:r>
            <a:r>
              <a:rPr lang="ru-RU" sz="1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2018 г.</a:t>
            </a:r>
            <a:endParaRPr lang="ru-RU" sz="1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1" y="1460501"/>
            <a:ext cx="6807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«Города-герои»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3001" y="190500"/>
            <a:ext cx="71500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1" hangingPunct="1">
              <a:spcAft>
                <a:spcPct val="0"/>
              </a:spcAft>
              <a:buNone/>
            </a:pPr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образовательное учреждение </a:t>
            </a:r>
            <a:endParaRPr lang="ru-RU" sz="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>
              <a:spcAft>
                <a:spcPct val="0"/>
              </a:spcAft>
              <a:buNone/>
            </a:pPr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Нижневартовска детский сад № 44 « Золотой ключик»</a:t>
            </a:r>
            <a:endParaRPr lang="ru-RU" sz="1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058400" y="5372100"/>
            <a:ext cx="24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11300" y="292100"/>
            <a:ext cx="609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dirty="0" smtClean="0"/>
              <a:t>Оборона г. Москвы</a:t>
            </a:r>
            <a:endParaRPr lang="ru-RU" sz="2000" b="1" dirty="0"/>
          </a:p>
        </p:txBody>
      </p:sp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56125" y="700087"/>
            <a:ext cx="2647950" cy="1724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70174Battle_of_moscow10.jp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87" y="3073400"/>
            <a:ext cx="4278313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01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703263"/>
            <a:ext cx="3302000" cy="2217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f_64794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000" y="2654300"/>
            <a:ext cx="4102100" cy="3441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23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87325" y="217487"/>
            <a:ext cx="5238750" cy="3400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89396172_tonnel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56250" y="306387"/>
            <a:ext cx="2857500" cy="4010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10844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659185"/>
            <a:ext cx="4813300" cy="300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249891292_12326-8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775" y="4362450"/>
            <a:ext cx="3528030" cy="227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98500" y="228600"/>
            <a:ext cx="721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dirty="0" smtClean="0"/>
              <a:t>Военная техника Великой Отечественной Войны</a:t>
            </a:r>
            <a:endParaRPr lang="ru-RU" sz="2000" b="1" dirty="0"/>
          </a:p>
        </p:txBody>
      </p:sp>
      <p:pic>
        <p:nvPicPr>
          <p:cNvPr id="5" name="Рисунок 4" descr="50768709_68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50" y="766763"/>
            <a:ext cx="3397251" cy="2547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328433222_f1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1" y="673100"/>
            <a:ext cx="4457700" cy="2977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262542820_2s1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800" y="4191000"/>
            <a:ext cx="4192126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flintir_24571_0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600" y="3644900"/>
            <a:ext cx="4318000" cy="303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RSZSmerch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525" y="287337"/>
            <a:ext cx="3919706" cy="3167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u-9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12875" y="3584575"/>
            <a:ext cx="4286250" cy="299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tn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75768"/>
            <a:ext cx="4127500" cy="3354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09700" y="165101"/>
            <a:ext cx="6172200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b="1" dirty="0" err="1" smtClean="0"/>
              <a:t>Физминутка</a:t>
            </a:r>
            <a:endParaRPr lang="ru-RU" sz="2800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5600" y="774700"/>
            <a:ext cx="3937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eaLnBrk="1" hangingPunct="1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 солдаты на параде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шагаем ряд за рядом.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-Левый </a:t>
            </a:r>
            <a:r>
              <a:rPr lang="ru-RU" sz="2000" b="1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раз, левый раз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Посмотрите все на нас.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захлопаем в ладоши.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Дружно, Веселей!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Застучали наши ножки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Громче и быстрей.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20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каленочкам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ударим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Тише, тише, тише!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Ручки, ручки поднимаем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Выше, выше, выше!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Завертелись наши ручки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Снова опустились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на месте покружились</a:t>
            </a:r>
            <a:endParaRPr lang="ru-RU" sz="1100" b="1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>
              <a:spcAft>
                <a:spcPct val="0"/>
              </a:spcAft>
              <a:buNone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остановились.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r1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000" y="698500"/>
            <a:ext cx="2705100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00100" y="241300"/>
            <a:ext cx="722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b="1" dirty="0" smtClean="0"/>
              <a:t>Блокада г. Ленинграда</a:t>
            </a:r>
            <a:endParaRPr lang="ru-RU" sz="2400" b="1" dirty="0"/>
          </a:p>
        </p:txBody>
      </p:sp>
      <p:pic>
        <p:nvPicPr>
          <p:cNvPr id="5" name="Рисунок 4" descr="69819799_1296107929_doroga_zhizni_stih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04" y="768604"/>
            <a:ext cx="4616196" cy="3181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257525734_84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400" y="3683000"/>
            <a:ext cx="4673600" cy="299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A000029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075" y="1028700"/>
            <a:ext cx="3487716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0401e91422ae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4013200"/>
            <a:ext cx="3810000" cy="2665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2834423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3200" y="304800"/>
            <a:ext cx="4787900" cy="400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_4d3eb829b7b6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400" y="4419600"/>
            <a:ext cx="4141870" cy="226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75e47a03da4c8eb562bcad2b7a9263e6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300" y="431800"/>
            <a:ext cx="3860442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2667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dirty="0" smtClean="0"/>
              <a:t>Соотнеси иллюстрации памятников с названием Городов-героев</a:t>
            </a:r>
            <a:endParaRPr lang="ru-RU" sz="2000" b="1" dirty="0"/>
          </a:p>
        </p:txBody>
      </p:sp>
      <p:pic>
        <p:nvPicPr>
          <p:cNvPr id="5" name="Рисунок 4" descr="Поклоная гора - Москва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977900"/>
            <a:ext cx="6197600" cy="4514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Брестская крепость мемориал Звезда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00" y="320040"/>
            <a:ext cx="5074458" cy="38074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Бретская крепость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047" y="3562350"/>
            <a:ext cx="4337958" cy="3035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мамаев курган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1800" y="511175"/>
            <a:ext cx="6047905" cy="5572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Брест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" y="304800"/>
            <a:ext cx="3388952" cy="2844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082800" y="2743200"/>
            <a:ext cx="170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b="1" dirty="0" smtClean="0"/>
              <a:t>Брест</a:t>
            </a:r>
            <a:endParaRPr lang="ru-RU" sz="1800" b="1" dirty="0"/>
          </a:p>
        </p:txBody>
      </p:sp>
      <p:pic>
        <p:nvPicPr>
          <p:cNvPr id="6" name="Рисунок 5" descr="Паметник неизвестному солдату - Москва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425" y="330199"/>
            <a:ext cx="3343275" cy="28321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5867400" y="271780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b="1" dirty="0" smtClean="0"/>
              <a:t>г. Москва</a:t>
            </a:r>
            <a:endParaRPr lang="ru-RU" sz="1800" b="1" dirty="0"/>
          </a:p>
        </p:txBody>
      </p:sp>
      <p:pic>
        <p:nvPicPr>
          <p:cNvPr id="10" name="Рисунок 9" descr="мемориал Разорванное кольцо в Ленинградской области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200" y="3883739"/>
            <a:ext cx="4318000" cy="27297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3835400" y="4000500"/>
            <a:ext cx="1765300" cy="382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b="1" dirty="0" smtClean="0"/>
              <a:t>г. Ленинград</a:t>
            </a:r>
            <a:endParaRPr lang="ru-RU" sz="1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0" build="allAtOnce"/>
      <p:bldP spid="11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мемориал Разорванное кольцо в Ленинградской области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00" y="180975"/>
            <a:ext cx="3223025" cy="2397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Обелиск Городу-герою Ленинграду, Площадь Восстания, Санкт-Петербург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01" y="2844800"/>
            <a:ext cx="5054600" cy="36746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Паметник неизвестному солдату - Москва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220662"/>
            <a:ext cx="5045075" cy="3800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Памятник Жукову - Москв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49900" y="889000"/>
            <a:ext cx="3429000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86137493_4514961_jdi_meny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50" y="196850"/>
            <a:ext cx="4705350" cy="4781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полевая-почта_письма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700" y="3930650"/>
            <a:ext cx="3888111" cy="2584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95300" y="1663700"/>
            <a:ext cx="574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4252041" y="2332851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74865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07200" cy="306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00" y="3160363"/>
            <a:ext cx="5829300" cy="3469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80020963eaaf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5301" y="254000"/>
            <a:ext cx="5994399" cy="589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54602862_Murmanskiy_Alesh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00" y="261937"/>
            <a:ext cx="3898816" cy="27352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374900" y="342900"/>
            <a:ext cx="1866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b="1" dirty="0" smtClean="0"/>
              <a:t>г. Мурманск</a:t>
            </a:r>
            <a:endParaRPr lang="ru-RU" sz="1600" b="1" dirty="0"/>
          </a:p>
        </p:txBody>
      </p:sp>
      <p:pic>
        <p:nvPicPr>
          <p:cNvPr id="6" name="Рисунок 5" descr="AvExKz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215900"/>
            <a:ext cx="4165600" cy="2768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6705600" y="2451100"/>
            <a:ext cx="193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b="1" dirty="0" smtClean="0"/>
              <a:t>г. Новороссийск</a:t>
            </a:r>
            <a:endParaRPr lang="ru-RU" sz="1600" b="1" dirty="0"/>
          </a:p>
        </p:txBody>
      </p:sp>
      <p:pic>
        <p:nvPicPr>
          <p:cNvPr id="10" name="Рисунок 9" descr="smolensk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25" y="3340100"/>
            <a:ext cx="5349875" cy="33408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3771900" y="61849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b="1" dirty="0" smtClean="0"/>
              <a:t>г. Смоленск</a:t>
            </a:r>
            <a:endParaRPr lang="ru-RU" sz="1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мамаев курган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1450" y="282575"/>
            <a:ext cx="3435350" cy="62198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03200" y="4737100"/>
            <a:ext cx="180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b="1" dirty="0" smtClean="0"/>
              <a:t>г. Сталинград</a:t>
            </a:r>
            <a:endParaRPr lang="ru-RU" sz="1600" b="1" dirty="0"/>
          </a:p>
        </p:txBody>
      </p:sp>
      <p:pic>
        <p:nvPicPr>
          <p:cNvPr id="6" name="Рисунок 5" descr="pic_19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955727" y="253418"/>
            <a:ext cx="2584773" cy="35438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4305300" y="52070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b="1" dirty="0" smtClean="0"/>
              <a:t>г. Тула</a:t>
            </a:r>
            <a:endParaRPr lang="ru-RU" sz="1800" b="1" dirty="0"/>
          </a:p>
        </p:txBody>
      </p:sp>
      <p:pic>
        <p:nvPicPr>
          <p:cNvPr id="10" name="Рисунок 9" descr="f8e49381820b250dd2b2412238434f51_600x100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550" y="4025900"/>
            <a:ext cx="3321050" cy="2667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5727700" y="4279900"/>
            <a:ext cx="147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b="1" dirty="0" smtClean="0"/>
              <a:t>г. Одесса</a:t>
            </a:r>
            <a:endParaRPr lang="ru-RU" sz="1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allAtOnce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50" y="165100"/>
            <a:ext cx="3009900" cy="370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231900" y="203200"/>
            <a:ext cx="193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b="1" dirty="0" smtClean="0"/>
              <a:t>г. Севастополь</a:t>
            </a:r>
            <a:endParaRPr lang="ru-RU" sz="1600" b="1" dirty="0"/>
          </a:p>
        </p:txBody>
      </p:sp>
      <p:pic>
        <p:nvPicPr>
          <p:cNvPr id="6" name="Рисунок 5" descr="2_0_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6300" y="203200"/>
            <a:ext cx="3873500" cy="228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3568700" y="279400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b="1" dirty="0" smtClean="0"/>
              <a:t>г. Керчь</a:t>
            </a:r>
            <a:endParaRPr lang="ru-RU" sz="1800" b="1" dirty="0"/>
          </a:p>
        </p:txBody>
      </p:sp>
      <p:pic>
        <p:nvPicPr>
          <p:cNvPr id="10" name="Рисунок 9" descr="киев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700" y="2717800"/>
            <a:ext cx="2870200" cy="39751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5092700" y="2743200"/>
            <a:ext cx="147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b="1" dirty="0" smtClean="0"/>
              <a:t>г. Киев</a:t>
            </a:r>
            <a:endParaRPr lang="ru-RU" sz="1600" b="1" dirty="0"/>
          </a:p>
        </p:txBody>
      </p:sp>
      <p:pic>
        <p:nvPicPr>
          <p:cNvPr id="12" name="Рисунок 11" descr="news_article_snp_minsk_33057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5" y="4102100"/>
            <a:ext cx="2028825" cy="26035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TextBox 12"/>
          <p:cNvSpPr txBox="1"/>
          <p:nvPr/>
        </p:nvSpPr>
        <p:spPr>
          <a:xfrm>
            <a:off x="711200" y="4191000"/>
            <a:ext cx="1206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b="1" dirty="0" smtClean="0"/>
              <a:t>г. Минск</a:t>
            </a:r>
            <a:endParaRPr lang="ru-RU" sz="1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11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7800" y="190500"/>
            <a:ext cx="880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dirty="0" smtClean="0"/>
              <a:t>22 июня 1941 г. началась Великая Отечественная война!!!</a:t>
            </a:r>
            <a:endParaRPr lang="ru-RU" sz="2000" b="1" dirty="0"/>
          </a:p>
        </p:txBody>
      </p:sp>
      <p:pic>
        <p:nvPicPr>
          <p:cNvPr id="6" name="Рисунок 5" descr="0_5ada2_d14d6fbd_ori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245" y="596900"/>
            <a:ext cx="2670255" cy="601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_5dddc_f8a348c1_XL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2600" y="694055"/>
            <a:ext cx="3175000" cy="2494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0_33972_4fcab0aa_XL.jpe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867156"/>
            <a:ext cx="2413000" cy="1634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s(2)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3467100"/>
            <a:ext cx="4152900" cy="295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22-7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800" y="4178300"/>
            <a:ext cx="35433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7bfdd_f8e91b55_XL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63" y="254000"/>
            <a:ext cx="3185637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944_salaspils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500" y="177038"/>
            <a:ext cx="3517900" cy="2401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screen8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0775" y="2603501"/>
            <a:ext cx="2968625" cy="196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x_899a3afd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700" y="4559300"/>
            <a:ext cx="234950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73200" y="279400"/>
            <a:ext cx="5600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b="1" dirty="0" smtClean="0"/>
              <a:t>Оборона Брестской крепости!!!</a:t>
            </a:r>
            <a:endParaRPr lang="ru-RU" sz="2000" b="1" dirty="0"/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4300" y="1777047"/>
            <a:ext cx="5346700" cy="3742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_5aa73_dba2ab69_XL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911860"/>
            <a:ext cx="3851701" cy="258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ages (21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779962" y="3786187"/>
            <a:ext cx="1895475" cy="2409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d5c9f5224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images (11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4000" y="249237"/>
            <a:ext cx="4102100" cy="2963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s (12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72000" y="376237"/>
            <a:ext cx="2590800" cy="2176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77800" y="3354387"/>
            <a:ext cx="4102100" cy="3275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ages (10)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456113" y="2527300"/>
            <a:ext cx="2389188" cy="262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ages (31)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514850" y="5278437"/>
            <a:ext cx="3854450" cy="1381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9292</TotalTime>
  <Words>314</Words>
  <Application>Microsoft Office PowerPoint</Application>
  <PresentationFormat>Экран (4:3)</PresentationFormat>
  <Paragraphs>182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THK-BP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 lowercase title one line only</dc:title>
  <dc:creator>Admin</dc:creator>
  <cp:lastModifiedBy>Пользователь</cp:lastModifiedBy>
  <cp:revision>1020</cp:revision>
  <cp:lastPrinted>2003-07-07T13:38:03Z</cp:lastPrinted>
  <dcterms:created xsi:type="dcterms:W3CDTF">2001-08-03T13:26:34Z</dcterms:created>
  <dcterms:modified xsi:type="dcterms:W3CDTF">2019-05-14T10:18:04Z</dcterms:modified>
</cp:coreProperties>
</file>