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04F1C-0004-4A9D-9556-E12F7EE7D626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09281-8840-4BC9-B736-254DBE6C80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988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C09281-8840-4BC9-B736-254DBE6C809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4537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631CA38-85E2-4188-B6E7-ACED59B32741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A08A81D-8B02-4F65-B7A8-2BE72CA90A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2F9019-D2B0-411F-A053-B6D9F8747D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21317"/>
          </a:xfrm>
        </p:spPr>
        <p:txBody>
          <a:bodyPr>
            <a:normAutofit/>
          </a:bodyPr>
          <a:lstStyle/>
          <a:p>
            <a:pPr algn="ctr"/>
            <a:r>
              <a:rPr lang="ru-RU" sz="7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4384CA6-F495-435C-B6B4-3FA6A21214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6600" y="5038952"/>
            <a:ext cx="4969327" cy="16557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Коновалова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</a:t>
            </a:r>
          </a:p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</a:p>
        </p:txBody>
      </p:sp>
    </p:spTree>
    <p:extLst>
      <p:ext uri="{BB962C8B-B14F-4D97-AF65-F5344CB8AC3E}">
        <p14:creationId xmlns:p14="http://schemas.microsoft.com/office/powerpoint/2010/main" xmlns="" val="2034073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3F9069-8C69-4318-8A09-325DC0654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1925"/>
            <a:ext cx="10515600" cy="894715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Режим питания 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9BC53DB-D2EC-4FD1-87AE-4F68B0FFC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6640"/>
            <a:ext cx="6781800" cy="555752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питание – одно из основных условий нормального роста и развития организма. Очень важно есть в одни и те же часы. В этом случае в организме вырабатывается рефлекс на время, т.е. к установлен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ному часу приема пищи появляется аппетит, создаются условия для лучшего переваривания и усвоения пищи.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77877AA-ED89-457F-96BF-826B21C2785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1229360"/>
            <a:ext cx="4378960" cy="439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4118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C5B580-52AC-4566-8EEC-D77AB156C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609600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(ЗОЖ) </a:t>
            </a:r>
            <a:endParaRPr lang="ru-RU" sz="4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485D11B-2FD1-4E97-9D9A-2FA2D1B21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7666" y="1930400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процесс соблюдения человеком определённых норм, правил и ограничений в повседневной жизни, способствующих сохранению здоровья, оптимальному приспособлению организма к условиям среды, высокому уровню работоспособности в учебной и профессиональной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1175802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28F909-CDD1-44C8-B878-12525994A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6774" y="1488613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Сознательное отношение к собственному здоровью должно стать нормой поведения, главной отличительной чертой культурной, цивилизованной личности. </a:t>
            </a:r>
          </a:p>
        </p:txBody>
      </p:sp>
      <p:pic>
        <p:nvPicPr>
          <p:cNvPr id="5" name="Рисунок 4" descr="s12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52770" y="3035332"/>
            <a:ext cx="7314596" cy="382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6680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ABE7EF-F168-42A8-9CFA-A44CBC1E2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161926"/>
            <a:ext cx="11358880" cy="11893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гигиена и её роль в формировании ЗОЖ </a:t>
            </a:r>
            <a:endParaRPr lang="ru-RU" sz="4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91BDEE3-0A41-4743-AC2B-4FBD97724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279"/>
            <a:ext cx="10515600" cy="5344795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переводе с греческого означает приносящий здоровье, содействующий здоровью.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гигиена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гигиенических правил, выполнение которых способствует сохранению и укреплению здоровья.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C90C4D1-C0F9-471D-B714-09B40AF73CC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1808870"/>
            <a:ext cx="3362960" cy="356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641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BAF5CD-42CF-454B-9F86-CE606A3F4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805"/>
            <a:ext cx="10515600" cy="945515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>Закаливание организма </a:t>
            </a:r>
            <a:endParaRPr lang="ru-RU" sz="4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B5E5284-7BDA-470B-B978-08E24640C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36320"/>
            <a:ext cx="10515600" cy="435133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Open Sans"/>
              </a:rPr>
              <a:t>это система мероприятий, направленная на повышение устойчивости организма к многообразным влияниям внешней среды. </a:t>
            </a:r>
          </a:p>
          <a:p>
            <a:r>
              <a:rPr lang="ru-RU" sz="2800" dirty="0">
                <a:solidFill>
                  <a:schemeClr val="tx1"/>
                </a:solidFill>
                <a:latin typeface="Open Sans"/>
              </a:rPr>
              <a:t>В его основе лежит развитие способности организма быстро и без вреда для здоровья приспосабливаться к неблагоприятным воздействиям жары и холода.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53619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6227" y="3784210"/>
            <a:ext cx="4979963" cy="3073790"/>
          </a:xfrm>
          <a:prstGeom prst="rect">
            <a:avLst/>
          </a:prstGeom>
        </p:spPr>
      </p:pic>
      <p:pic>
        <p:nvPicPr>
          <p:cNvPr id="6" name="Рисунок 5" descr="za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70142"/>
            <a:ext cx="4853354" cy="308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5302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C5687D8-D34D-4FA6-BEE9-E33217032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320" y="746034"/>
            <a:ext cx="11160760" cy="5654449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возникло в глубокой древности. В Спарте закаливание мальчиков начиналось с раннего детства, а с 7 лет они воспитывались в суровых, спартанских условиях: ходили круглый год босиком и в облегчённой одежде, купались в холодной воде и т.п. 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закаливание было массовым. Примером этому могут быть деревенские бани, когда люди из парной выбегали на улицу и растирались снегом.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821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467A5A-1C74-47A9-B476-022F9443E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" y="162560"/>
            <a:ext cx="11120120" cy="1947593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/>
            </a:r>
            <a:b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</a:br>
            <a:r>
              <a:rPr lang="ru-RU" sz="4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>Способы </a:t>
            </a:r>
            <a:r>
              <a:rPr lang="ru-RU" sz="4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>закаливания водой несколько: </a:t>
            </a:r>
            <a:br>
              <a:rPr lang="ru-RU" sz="4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</a:br>
            <a:endParaRPr lang="ru-RU" sz="4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5078F5-6F32-48B6-9E66-13B2B1F2D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1040"/>
            <a:ext cx="10515600" cy="4205923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обтирание</a:t>
            </a:r>
          </a:p>
          <a:p>
            <a:r>
              <a:rPr lang="ru-RU" sz="32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обливание</a:t>
            </a:r>
          </a:p>
          <a:p>
            <a:r>
              <a:rPr lang="ru-RU" sz="32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прием контрастного душа </a:t>
            </a:r>
          </a:p>
          <a:p>
            <a:r>
              <a:rPr lang="ru-RU" sz="32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купание в водоёмах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jooqddtrrin pcc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7581" y="2884536"/>
            <a:ext cx="4690329" cy="397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644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A777A3-973E-4C82-8A10-3CBBCC419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020" y="335280"/>
            <a:ext cx="9839960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>Способы закаливания воздушными ваннами: </a:t>
            </a:r>
            <a:endParaRPr lang="ru-RU" sz="44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0CEB2DB-6695-4F25-9389-6D3463638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0240"/>
            <a:ext cx="10515600" cy="4256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  <a:latin typeface="Open Sans"/>
              </a:rPr>
              <a:t>утренняя зарядка с открытой форточкой (зимой) или окном (в теплое время года) - весной и летом во время прогулок, игр, походов - спать в комнате с открытой форточкой (зимой) или окном (в теплое время года).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128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BBA8F4-13B2-41AE-9050-99E6A2949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1706" y="142240"/>
            <a:ext cx="8596668" cy="107696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</a:rPr>
              <a:t>Режим дня </a:t>
            </a:r>
            <a:endParaRPr lang="ru-RU" sz="48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93EA9DF-EAEC-47F2-B6DB-9E3CB134A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117600"/>
            <a:ext cx="9445412" cy="559816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Open Sans"/>
              </a:rPr>
              <a:t>Чтобы успеть за день многое сделать: выучить домашнее задание, погулять, помочь по дому, почитать и поиграть – нужно уметь правильно распределять своё время.</a:t>
            </a:r>
          </a:p>
          <a:p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 – это план выполнения основных дел по часам. Дела должны чередоваться с отдыхом 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C769592-909F-4A7F-931A-14AF840CB3C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7809" y="2400300"/>
            <a:ext cx="6224462" cy="313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05677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</TotalTime>
  <Words>372</Words>
  <Application>Microsoft Office PowerPoint</Application>
  <PresentationFormat>Произвольный</PresentationFormat>
  <Paragraphs>41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ЗДОРОВЫЙ ОБРАЗ ЖИЗНИ </vt:lpstr>
      <vt:lpstr>Здоровый образ жизни (ЗОЖ) </vt:lpstr>
      <vt:lpstr>Слайд 3</vt:lpstr>
      <vt:lpstr>Личная гигиена и её роль в формировании ЗОЖ </vt:lpstr>
      <vt:lpstr>Закаливание организма </vt:lpstr>
      <vt:lpstr>Слайд 6</vt:lpstr>
      <vt:lpstr> Способы закаливания водой несколько:  </vt:lpstr>
      <vt:lpstr>Способы закаливания воздушными ваннами: </vt:lpstr>
      <vt:lpstr>Режим дня </vt:lpstr>
      <vt:lpstr>Режим питания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</dc:title>
  <dc:creator>Анастасия Кузнецова</dc:creator>
  <cp:lastModifiedBy>Настя</cp:lastModifiedBy>
  <cp:revision>11</cp:revision>
  <dcterms:created xsi:type="dcterms:W3CDTF">2019-04-03T05:17:46Z</dcterms:created>
  <dcterms:modified xsi:type="dcterms:W3CDTF">2019-05-13T05:16:11Z</dcterms:modified>
</cp:coreProperties>
</file>