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6" r:id="rId3"/>
    <p:sldId id="270" r:id="rId4"/>
    <p:sldId id="265" r:id="rId5"/>
    <p:sldId id="264" r:id="rId6"/>
    <p:sldId id="273" r:id="rId7"/>
    <p:sldId id="274" r:id="rId8"/>
    <p:sldId id="287" r:id="rId9"/>
    <p:sldId id="300" r:id="rId10"/>
    <p:sldId id="302" r:id="rId11"/>
    <p:sldId id="30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0BBB"/>
    <a:srgbClr val="B80EB0"/>
    <a:srgbClr val="53B0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85362" autoAdjust="0"/>
  </p:normalViewPr>
  <p:slideViewPr>
    <p:cSldViewPr>
      <p:cViewPr>
        <p:scale>
          <a:sx n="100" d="100"/>
          <a:sy n="100" d="100"/>
        </p:scale>
        <p:origin x="-648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E0B75-03C7-47FF-82D3-EC8B984EDB9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2DE4E-A30A-4FBD-BF16-E092A3634B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6817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2DE4E-A30A-4FBD-BF16-E092A3634B3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2DE4E-A30A-4FBD-BF16-E092A3634B3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32DE4E-A30A-4FBD-BF16-E092A3634B3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s04.infourok.ru/uploads/ex/1373/000d6d6a-db6fc4a1/img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40466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Проект «Куклы моей бабушки»</a:t>
            </a:r>
            <a:endParaRPr lang="ru-RU" sz="3200" b="1" i="1" dirty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держание: Введение Обоснование проекта Проблема Актуальность Гипотеза Цель">
            <a:hlinkClick r:id="rId3" tooltip="&quot;Содержание: Введение Обоснование проекта Проблема Актуальность Гипотеза Цель...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700808"/>
            <a:ext cx="5832648" cy="3600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03848" y="2276872"/>
            <a:ext cx="29523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123728" y="2564904"/>
            <a:ext cx="24482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2996952"/>
            <a:ext cx="21602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3356992"/>
            <a:ext cx="2304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23728" y="3429000"/>
            <a:ext cx="2304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3573016"/>
            <a:ext cx="22322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6" name="Picture 4" descr="C:\Users\1\Desktop\Для проекта о куклах\img18 (1).jpg"/>
          <p:cNvPicPr>
            <a:picLocks noChangeAspect="1" noChangeArrowheads="1"/>
          </p:cNvPicPr>
          <p:nvPr/>
        </p:nvPicPr>
        <p:blipFill>
          <a:blip r:embed="rId5" cstate="print"/>
          <a:srcRect t="10416" r="2778" b="16083"/>
          <a:stretch>
            <a:fillRect/>
          </a:stretch>
        </p:blipFill>
        <p:spPr bwMode="auto">
          <a:xfrm>
            <a:off x="1763687" y="1916832"/>
            <a:ext cx="5184577" cy="3168352"/>
          </a:xfrm>
          <a:prstGeom prst="rect">
            <a:avLst/>
          </a:prstGeom>
          <a:solidFill>
            <a:srgbClr val="B80EB0"/>
          </a:solidFill>
        </p:spPr>
      </p:pic>
      <p:sp>
        <p:nvSpPr>
          <p:cNvPr id="2" name="Прямоугольник 1"/>
          <p:cNvSpPr/>
          <p:nvPr/>
        </p:nvSpPr>
        <p:spPr>
          <a:xfrm>
            <a:off x="2339752" y="5877272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Выполнила: Сиднева Анастасия</a:t>
            </a:r>
          </a:p>
          <a:p>
            <a:pPr algn="ctr"/>
            <a:r>
              <a:rPr lang="ru-RU" sz="16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Руководитель: Медведева Людмила Ивановна</a:t>
            </a:r>
            <a:endParaRPr lang="ru-RU" sz="16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481753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2D0BBB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116632"/>
            <a:ext cx="49685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0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Заключение :</a:t>
            </a:r>
          </a:p>
          <a:p>
            <a:pPr algn="ctr"/>
            <a:r>
              <a:rPr lang="ru-RU" sz="20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        Я  узнала, что создание кукол своими руками- настоящее искусство, </a:t>
            </a:r>
          </a:p>
          <a:p>
            <a:pPr algn="ctr"/>
            <a:r>
              <a:rPr lang="ru-RU" sz="20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которое интересует  меня все больше и больше. </a:t>
            </a:r>
          </a:p>
          <a:p>
            <a:pPr algn="ctr"/>
            <a:r>
              <a:rPr lang="ru-RU" sz="20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Знать историю кукол- это не только интерес к кукле как к игрушке, это интерес к своим корням, к своей истории. </a:t>
            </a:r>
          </a:p>
          <a:p>
            <a:pPr algn="ctr"/>
            <a:r>
              <a:rPr lang="ru-RU" sz="20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Узнавая историю возникновения куклы, мы узнаем своё прошлое, узнаем во что играли наши бабушки.</a:t>
            </a:r>
          </a:p>
          <a:p>
            <a:pPr algn="ctr"/>
            <a:r>
              <a:rPr lang="ru-RU" sz="20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В итоге участия в  проекте я научилась  изготавливать куклу.</a:t>
            </a:r>
          </a:p>
          <a:p>
            <a:pPr algn="ctr"/>
            <a:endParaRPr lang="ru-RU" sz="20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1\AppData\Local\Microsoft\Windows\Temporary Internet Files\Content.Word\IMG_20190321_082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96952"/>
            <a:ext cx="3096344" cy="360040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481753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2D0BBB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1268760"/>
            <a:ext cx="5040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sz="2800" b="1" i="1" dirty="0" smtClean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2D0BBB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endParaRPr lang="ru-RU" sz="28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solidFill>
                <a:srgbClr val="2D0BB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188640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>
                  <a:solidFill>
                    <a:srgbClr val="B80EB0"/>
                  </a:solidFill>
                </a:ln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i="1" dirty="0">
              <a:ln>
                <a:solidFill>
                  <a:srgbClr val="B80EB0"/>
                </a:solidFill>
              </a:ln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1\Desktop\8ead791953af8a7ce22bd80ec17f0cad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1155500" y="1772817"/>
            <a:ext cx="5792764" cy="324036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748536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18864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622704"/>
          </a:xfrm>
          <a:prstGeom prst="rect">
            <a:avLst/>
          </a:prstGeom>
          <a:noFill/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275856" y="3190909"/>
            <a:ext cx="4320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B80EB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B80EB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в куклы не играл,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B80EB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счастья не видал»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0242" name="Picture 2" descr="C:\Users\1\Desktop\Для проекта о куклах\img29.jpg"/>
          <p:cNvPicPr>
            <a:picLocks noChangeAspect="1" noChangeArrowheads="1"/>
          </p:cNvPicPr>
          <p:nvPr/>
        </p:nvPicPr>
        <p:blipFill>
          <a:blip r:embed="rId4" cstate="print"/>
          <a:srcRect l="3937" t="30345" r="66138" b="13901"/>
          <a:stretch>
            <a:fillRect/>
          </a:stretch>
        </p:blipFill>
        <p:spPr bwMode="auto">
          <a:xfrm rot="21043301">
            <a:off x="399766" y="2057351"/>
            <a:ext cx="2304208" cy="3125493"/>
          </a:xfrm>
          <a:prstGeom prst="rect">
            <a:avLst/>
          </a:prstGeom>
          <a:solidFill>
            <a:srgbClr val="B80EB0"/>
          </a:solidFill>
          <a:ln w="57150">
            <a:solidFill>
              <a:srgbClr val="B80EB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059832" y="1340768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Народная мудрость гласит: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980728"/>
            <a:ext cx="712879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Недавно я была у моей   бабушки в гостях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там, в шкафу,   увидела необычную куклу из разноцветных тряпочек.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была очень удивлена: таких кукол не продают в магазине!  Вот что бабушка  мне  о ней рассказала. Подарила ей эту куклу  её мама, моя прабабушка, которой сейчас  78 лет, чтобы она охраняла её от недобрых сил. Головка  у куклы маленькая, а рубашка большая, и выглядела она  несколько неуклюже, но бабушка все равно эту куклу любила.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 сколько радости она ей доставила!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 у меня возникло много вопросов.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Неужели моя бабушка тоже играла в куклы?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Я эту куклу принесла в детский сад  и показала моим друзьям, им тоже стало интересно. </a:t>
            </a:r>
          </a:p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Мне захотелось больше узнать о куклах: где их изготавливали, где продавали?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более того, как же их сделать?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188640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36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827584" y="764704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528" y="1556792"/>
            <a:ext cx="51125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Современные дети играют яркими, разнообразными игрушками, порой не задумываясь об их происхождении, истории создания. Игра и игрушка -  это мощное средство познания и развития окружающего мира. Особо важное значение в воспитании и развитии детей имеет кукла. Дети любят играть с куклами, так как она развивает в детях доброту, трудолюбие, навыки взаимодействия.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Для проекта о куклах\narod_igrushki-1.jpg"/>
          <p:cNvPicPr>
            <a:picLocks noChangeAspect="1" noChangeArrowheads="1"/>
          </p:cNvPicPr>
          <p:nvPr/>
        </p:nvPicPr>
        <p:blipFill>
          <a:blip r:embed="rId3" cstate="print"/>
          <a:srcRect l="16468" t="15143" r="8208" b="12121"/>
          <a:stretch>
            <a:fillRect/>
          </a:stretch>
        </p:blipFill>
        <p:spPr bwMode="auto">
          <a:xfrm rot="787119">
            <a:off x="5938512" y="2466984"/>
            <a:ext cx="1991538" cy="33192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633670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ctr"/>
            <a:endParaRPr lang="ru-RU" sz="4000" b="1" i="1" dirty="0" smtClean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Выяснить, когда появились первые куклы в России;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Какое значение имели куклы в жизни людей;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Изготовить  кукол          своими руками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1\AppData\Local\Microsoft\Windows\Temporary Internet Files\Content.Word\IMG_20190321_082556.jpg"/>
          <p:cNvPicPr/>
          <p:nvPr/>
        </p:nvPicPr>
        <p:blipFill>
          <a:blip r:embed="rId3" cstate="print"/>
          <a:srcRect l="9995" t="21367" r="37426"/>
          <a:stretch>
            <a:fillRect/>
          </a:stretch>
        </p:blipFill>
        <p:spPr bwMode="auto">
          <a:xfrm rot="236805">
            <a:off x="6294564" y="2714693"/>
            <a:ext cx="2375584" cy="3113783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683568" y="2551837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Узнать об истории возникновении куклы;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Изучить технологии изготовления народных кукол;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Сделать несколько кукол своими руками.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3568" y="4581128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</a:p>
          <a:p>
            <a:pPr algn="ctr"/>
            <a:endParaRPr lang="ru-RU" b="1" i="1" dirty="0" smtClean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Скорее всего, кукла возникла очень давно. Возможно,  что кукла не только игрушка, но она ещё и символ.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339752" y="193305"/>
            <a:ext cx="5976664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древнейшая из всех игрушек – это кукла.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Куклам издревле приписывались волшебные свойства.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Люди верили, что они могут защитить от злых сил, принять на себя болезни и беды человека, принести ему счастье.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чтобы игрушка выполняла защитную роль, она должна была быть "правильно" сделана.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Мастерицы никогда не использовали при работе ничего колющего и режущего.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лоскутки ткани, и нитки не разрезались, а рвались вручную, а затем связывались.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Узелки служили еще одним оберегом, встававшим на пути злых сил.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Кроме того, куклам никогда не рисовалось лицо, так как наши предки считали, что вместе с лицом игрушка получает и душу, а значит, становится уязвимой для дурного глаза.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Тряпичные обереги сопровождали человека на всех этапах его жизни.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47296" y="-747464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1497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C:\Users\1\Desktop\Для проекта о куклах\img3 (2).jpg"/>
          <p:cNvPicPr>
            <a:picLocks noChangeAspect="1" noChangeArrowheads="1"/>
          </p:cNvPicPr>
          <p:nvPr/>
        </p:nvPicPr>
        <p:blipFill>
          <a:blip r:embed="rId4" cstate="print"/>
          <a:srcRect l="28738" t="26900" r="35038" b="3801"/>
          <a:stretch>
            <a:fillRect/>
          </a:stretch>
        </p:blipFill>
        <p:spPr bwMode="auto">
          <a:xfrm>
            <a:off x="107504" y="1484784"/>
            <a:ext cx="2232248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76470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8136" y="91710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536" y="106950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52936" y="1221904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" name="Рисунок 8" descr="НАРОДНЫЕ КУКЛЫ ДЕЛИЛИСЬ НА ТРИ ВИДА  ОБЕРЕГОВЫЕ ОБРЯДОВЫЕ ИГРОВЫЕ «Вепсская» «Столбушка» «Купавка»"/>
          <p:cNvPicPr/>
          <p:nvPr/>
        </p:nvPicPr>
        <p:blipFill>
          <a:blip r:embed="rId4" cstate="print"/>
          <a:srcRect l="2751" t="32675" r="3932" b="18501"/>
          <a:stretch>
            <a:fillRect/>
          </a:stretch>
        </p:blipFill>
        <p:spPr bwMode="auto">
          <a:xfrm>
            <a:off x="1187624" y="2708920"/>
            <a:ext cx="6552728" cy="2808312"/>
          </a:xfrm>
          <a:prstGeom prst="rect">
            <a:avLst/>
          </a:prstGeom>
          <a:noFill/>
          <a:ln w="57150">
            <a:solidFill>
              <a:srgbClr val="B80EB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331640" y="62068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Народные куклы делились на три вида 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1556792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dirty="0" err="1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Обереговая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03848" y="1556792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   Обрядовая</a:t>
            </a:r>
            <a:endParaRPr lang="ru-RU" sz="24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4168" y="155679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  <a:endParaRPr lang="ru-RU" sz="2400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1653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«Вепсская»</a:t>
            </a:r>
            <a:endParaRPr lang="ru-RU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5856" y="62373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«Купавка»</a:t>
            </a:r>
            <a:endParaRPr lang="ru-RU" b="1" i="1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84168" y="62373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Столбушка</a:t>
            </a:r>
            <a:r>
              <a:rPr lang="ru-RU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B80EB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1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Одежда и весь облик отражали образ жизни и возраст человека:  Коса  – у молодой незамужней девушки;   Женщины убирали волосы под головной убор;  У взрослого мужчины была длинная рубаха;   У парня – короткая;  кукла без фартука означает старуху"/>
          <p:cNvPicPr/>
          <p:nvPr/>
        </p:nvPicPr>
        <p:blipFill>
          <a:blip r:embed="rId3" cstate="print"/>
          <a:srcRect l="2362" t="47964" r="64563" b="17647"/>
          <a:stretch>
            <a:fillRect/>
          </a:stretch>
        </p:blipFill>
        <p:spPr bwMode="auto">
          <a:xfrm>
            <a:off x="2123728" y="3861048"/>
            <a:ext cx="3312368" cy="2736304"/>
          </a:xfrm>
          <a:prstGeom prst="rect">
            <a:avLst/>
          </a:prstGeom>
          <a:noFill/>
          <a:ln w="57150">
            <a:solidFill>
              <a:srgbClr val="B80EB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71600" y="908720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Одежда и весь облик отражали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 жизни и возраст человека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1988840"/>
            <a:ext cx="561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Коса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 молодой незамужней женщины;</a:t>
            </a:r>
          </a:p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Женщине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убирали волосы под головной убор;</a:t>
            </a:r>
          </a:p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У взрослого мужчины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была длинная рубаха;</a:t>
            </a:r>
          </a:p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У парня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короткая рубаха;</a:t>
            </a:r>
          </a:p>
          <a:p>
            <a:r>
              <a:rPr lang="ru-RU" b="1" i="1" dirty="0" smtClean="0">
                <a:solidFill>
                  <a:srgbClr val="B80EB0"/>
                </a:solidFill>
                <a:latin typeface="Times New Roman" pitchFamily="18" charset="0"/>
                <a:cs typeface="Times New Roman" pitchFamily="18" charset="0"/>
              </a:rPr>
              <a:t>Старуха-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кукла без фартука.  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Для проекта о куклах\depositphotos_23249258-stock-photo-gentle-spring-grunge-texture-w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pic>
        <p:nvPicPr>
          <p:cNvPr id="3" name="Рисунок 2" descr="C:\Users\1\AppData\Local\Microsoft\Windows\Temporary Internet Files\Content.Word\IMG_20190215_1538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628800"/>
            <a:ext cx="6696744" cy="4608512"/>
          </a:xfrm>
          <a:prstGeom prst="rect">
            <a:avLst/>
          </a:prstGeom>
          <a:noFill/>
          <a:ln w="57150">
            <a:solidFill>
              <a:srgbClr val="B80EB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71800" y="260649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Мини -  Музей</a:t>
            </a:r>
            <a:endParaRPr lang="ru-RU" sz="3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618</Words>
  <Application>Microsoft Office PowerPoint</Application>
  <PresentationFormat>Экран (4:3)</PresentationFormat>
  <Paragraphs>76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RePack by SPecialiST</cp:lastModifiedBy>
  <cp:revision>96</cp:revision>
  <dcterms:created xsi:type="dcterms:W3CDTF">2019-03-31T11:37:15Z</dcterms:created>
  <dcterms:modified xsi:type="dcterms:W3CDTF">2019-05-15T18:12:20Z</dcterms:modified>
</cp:coreProperties>
</file>