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Ра-ра-ра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ра-ра-ра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дворе у нас…(гора).</a:t>
            </a:r>
          </a:p>
          <a:p>
            <a:pPr>
              <a:buNone/>
            </a:pP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Ру-ру-ру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ру-ру-ру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Собирайте детвору.</a:t>
            </a:r>
          </a:p>
          <a:p>
            <a:pPr>
              <a:buNone/>
            </a:pP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Ры-ры-ры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ры-ры-ры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Покатаемся с горы.</a:t>
            </a:r>
          </a:p>
          <a:p>
            <a:pPr>
              <a:buNone/>
            </a:pP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Ра-ра-ра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ра-ра-ра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Очень рада детвора.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143512"/>
            <a:ext cx="8329642" cy="83977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Юрий Иосифович Коваль (1938- 1995) 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hyperionbook.ru/images/events/Koval/15_08_27_koval_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0"/>
            <a:ext cx="4548192" cy="48144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41</Words>
  <PresentationFormat>Экран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2019-04-10T15:49:00Z</dcterms:created>
  <dcterms:modified xsi:type="dcterms:W3CDTF">2019-04-10T16:11:02Z</dcterms:modified>
</cp:coreProperties>
</file>