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80" r:id="rId4"/>
    <p:sldId id="285" r:id="rId5"/>
    <p:sldId id="282" r:id="rId6"/>
    <p:sldId id="281" r:id="rId7"/>
    <p:sldId id="283" r:id="rId8"/>
    <p:sldId id="284" r:id="rId9"/>
    <p:sldId id="279" r:id="rId10"/>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4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4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4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4D4D"/>
    <a:srgbClr val="B92D14"/>
    <a:srgbClr val="35759D"/>
    <a:srgbClr val="35B19D"/>
    <a:srgbClr val="000000"/>
    <a:srgbClr val="777777"/>
    <a:srgbClr val="969696"/>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47" autoAdjust="0"/>
    <p:restoredTop sz="95573" autoAdjust="0"/>
  </p:normalViewPr>
  <p:slideViewPr>
    <p:cSldViewPr>
      <p:cViewPr>
        <p:scale>
          <a:sx n="94" d="100"/>
          <a:sy n="94" d="100"/>
        </p:scale>
        <p:origin x="143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smtClean="0">
                <a:latin typeface="Arial" charset="0"/>
              </a:defRPr>
            </a:lvl1pPr>
          </a:lstStyle>
          <a:p>
            <a:pPr>
              <a:defRPr/>
            </a:pPr>
            <a:endParaRPr lang="en-US"/>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Arial" charset="0"/>
              </a:defRPr>
            </a:lvl1pPr>
          </a:lstStyle>
          <a:p>
            <a:pPr>
              <a:defRPr/>
            </a:pPr>
            <a:endParaRPr lang="en-US"/>
          </a:p>
        </p:txBody>
      </p:sp>
      <p:sp>
        <p:nvSpPr>
          <p:cNvPr id="51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smtClean="0">
                <a:latin typeface="Arial" charset="0"/>
              </a:defRPr>
            </a:lvl1pPr>
          </a:lstStyle>
          <a:p>
            <a:pPr>
              <a:defRPr/>
            </a:pPr>
            <a:endParaRPr lang="en-US"/>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43EEFEDD-1869-46AD-8B4E-309F61A09320}" type="slidenum">
              <a:rPr lang="en-US" altLang="ru-RU"/>
              <a:pPr/>
              <a:t>‹#›</a:t>
            </a:fld>
            <a:endParaRPr lang="en-US" alt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algn="ctr" eaLnBrk="0" fontAlgn="base" hangingPunct="0">
              <a:spcBef>
                <a:spcPct val="0"/>
              </a:spcBef>
              <a:spcAft>
                <a:spcPct val="0"/>
              </a:spcAft>
              <a:defRPr sz="2400">
                <a:solidFill>
                  <a:schemeClr val="tx1"/>
                </a:solidFill>
                <a:latin typeface="Arial" panose="020B0604020202020204" pitchFamily="34" charset="0"/>
              </a:defRPr>
            </a:lvl6pPr>
            <a:lvl7pPr marL="2971800" indent="-228600" algn="ctr" eaLnBrk="0" fontAlgn="base" hangingPunct="0">
              <a:spcBef>
                <a:spcPct val="0"/>
              </a:spcBef>
              <a:spcAft>
                <a:spcPct val="0"/>
              </a:spcAft>
              <a:defRPr sz="2400">
                <a:solidFill>
                  <a:schemeClr val="tx1"/>
                </a:solidFill>
                <a:latin typeface="Arial" panose="020B0604020202020204" pitchFamily="34" charset="0"/>
              </a:defRPr>
            </a:lvl7pPr>
            <a:lvl8pPr marL="3429000" indent="-228600" algn="ctr" eaLnBrk="0" fontAlgn="base" hangingPunct="0">
              <a:spcBef>
                <a:spcPct val="0"/>
              </a:spcBef>
              <a:spcAft>
                <a:spcPct val="0"/>
              </a:spcAft>
              <a:defRPr sz="2400">
                <a:solidFill>
                  <a:schemeClr val="tx1"/>
                </a:solidFill>
                <a:latin typeface="Arial" panose="020B0604020202020204" pitchFamily="34" charset="0"/>
              </a:defRPr>
            </a:lvl8pPr>
            <a:lvl9pPr marL="3886200" indent="-228600" algn="ct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F43B7847-2339-407E-A6AF-B1105116F86B}" type="slidenum">
              <a:rPr lang="en-US" altLang="ru-RU" sz="1200"/>
              <a:pPr eaLnBrk="1" hangingPunct="1"/>
              <a:t>1</a:t>
            </a:fld>
            <a:endParaRPr lang="en-US" altLang="ru-RU" sz="1200"/>
          </a:p>
        </p:txBody>
      </p:sp>
      <p:sp>
        <p:nvSpPr>
          <p:cNvPr id="6147" name="Rectangle 2"/>
          <p:cNvSpPr>
            <a:spLocks noRo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ru-RU" altLang="ru-RU" smtClean="0">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algn="ctr" eaLnBrk="0" fontAlgn="base" hangingPunct="0">
              <a:spcBef>
                <a:spcPct val="0"/>
              </a:spcBef>
              <a:spcAft>
                <a:spcPct val="0"/>
              </a:spcAft>
              <a:defRPr sz="2400">
                <a:solidFill>
                  <a:schemeClr val="tx1"/>
                </a:solidFill>
                <a:latin typeface="Arial" panose="020B0604020202020204" pitchFamily="34" charset="0"/>
              </a:defRPr>
            </a:lvl6pPr>
            <a:lvl7pPr marL="2971800" indent="-228600" algn="ctr" eaLnBrk="0" fontAlgn="base" hangingPunct="0">
              <a:spcBef>
                <a:spcPct val="0"/>
              </a:spcBef>
              <a:spcAft>
                <a:spcPct val="0"/>
              </a:spcAft>
              <a:defRPr sz="2400">
                <a:solidFill>
                  <a:schemeClr val="tx1"/>
                </a:solidFill>
                <a:latin typeface="Arial" panose="020B0604020202020204" pitchFamily="34" charset="0"/>
              </a:defRPr>
            </a:lvl7pPr>
            <a:lvl8pPr marL="3429000" indent="-228600" algn="ctr" eaLnBrk="0" fontAlgn="base" hangingPunct="0">
              <a:spcBef>
                <a:spcPct val="0"/>
              </a:spcBef>
              <a:spcAft>
                <a:spcPct val="0"/>
              </a:spcAft>
              <a:defRPr sz="2400">
                <a:solidFill>
                  <a:schemeClr val="tx1"/>
                </a:solidFill>
                <a:latin typeface="Arial" panose="020B0604020202020204" pitchFamily="34" charset="0"/>
              </a:defRPr>
            </a:lvl8pPr>
            <a:lvl9pPr marL="3886200" indent="-228600" algn="ct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F31602A6-B0C1-4E1F-BC93-4477429ABB17}" type="slidenum">
              <a:rPr lang="en-US" altLang="ru-RU" sz="1200"/>
              <a:pPr eaLnBrk="1" hangingPunct="1"/>
              <a:t>2</a:t>
            </a:fld>
            <a:endParaRPr lang="en-US" altLang="ru-RU" sz="1200"/>
          </a:p>
        </p:txBody>
      </p:sp>
      <p:sp>
        <p:nvSpPr>
          <p:cNvPr id="7171" name="Rectangle 2"/>
          <p:cNvSpPr>
            <a:spLocks noRo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ru-RU" altLang="ru-RU" smtClean="0">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algn="ctr" eaLnBrk="0" fontAlgn="base" hangingPunct="0">
              <a:spcBef>
                <a:spcPct val="0"/>
              </a:spcBef>
              <a:spcAft>
                <a:spcPct val="0"/>
              </a:spcAft>
              <a:defRPr sz="2400">
                <a:solidFill>
                  <a:schemeClr val="tx1"/>
                </a:solidFill>
                <a:latin typeface="Arial" panose="020B0604020202020204" pitchFamily="34" charset="0"/>
              </a:defRPr>
            </a:lvl6pPr>
            <a:lvl7pPr marL="2971800" indent="-228600" algn="ctr" eaLnBrk="0" fontAlgn="base" hangingPunct="0">
              <a:spcBef>
                <a:spcPct val="0"/>
              </a:spcBef>
              <a:spcAft>
                <a:spcPct val="0"/>
              </a:spcAft>
              <a:defRPr sz="2400">
                <a:solidFill>
                  <a:schemeClr val="tx1"/>
                </a:solidFill>
                <a:latin typeface="Arial" panose="020B0604020202020204" pitchFamily="34" charset="0"/>
              </a:defRPr>
            </a:lvl7pPr>
            <a:lvl8pPr marL="3429000" indent="-228600" algn="ctr" eaLnBrk="0" fontAlgn="base" hangingPunct="0">
              <a:spcBef>
                <a:spcPct val="0"/>
              </a:spcBef>
              <a:spcAft>
                <a:spcPct val="0"/>
              </a:spcAft>
              <a:defRPr sz="2400">
                <a:solidFill>
                  <a:schemeClr val="tx1"/>
                </a:solidFill>
                <a:latin typeface="Arial" panose="020B0604020202020204" pitchFamily="34" charset="0"/>
              </a:defRPr>
            </a:lvl8pPr>
            <a:lvl9pPr marL="3886200" indent="-228600" algn="ct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7876E67B-2EA5-4888-A0CC-6ACFB9479302}" type="slidenum">
              <a:rPr lang="en-US" altLang="ru-RU" sz="1200"/>
              <a:pPr eaLnBrk="1" hangingPunct="1"/>
              <a:t>9</a:t>
            </a:fld>
            <a:endParaRPr lang="en-US" altLang="ru-RU" sz="1200"/>
          </a:p>
        </p:txBody>
      </p:sp>
      <p:sp>
        <p:nvSpPr>
          <p:cNvPr id="8195" name="Rectangle 2"/>
          <p:cNvSpPr>
            <a:spLocks noRo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ru-RU" altLang="ru-RU" smtClean="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90600" y="5334000"/>
            <a:ext cx="7772400" cy="704850"/>
          </a:xfrm>
          <a:extLst>
            <a:ext uri="{AF507438-7753-43E0-B8FC-AC1667EBCBE1}">
              <a14:hiddenEffects xmlns:a14="http://schemas.microsoft.com/office/drawing/2010/main">
                <a:effectLst>
                  <a:outerShdw dist="17961" dir="2700000" algn="ctr" rotWithShape="0">
                    <a:schemeClr val="tx1"/>
                  </a:outerShdw>
                </a:effectLst>
              </a14:hiddenEffects>
            </a:ext>
          </a:extLst>
        </p:spPr>
        <p:txBody>
          <a:bodyPr/>
          <a:lstStyle>
            <a:lvl1pPr algn="r">
              <a:defRPr sz="3600">
                <a:solidFill>
                  <a:schemeClr val="bg1"/>
                </a:solidFill>
              </a:defRPr>
            </a:lvl1pPr>
          </a:lstStyle>
          <a:p>
            <a:pPr lvl="0"/>
            <a:r>
              <a:rPr lang="ru-RU" noProof="0" smtClean="0"/>
              <a:t>Образец заголовка</a:t>
            </a:r>
            <a:endParaRPr lang="en-US" noProof="0" smtClean="0"/>
          </a:p>
        </p:txBody>
      </p:sp>
      <p:sp>
        <p:nvSpPr>
          <p:cNvPr id="3075" name="Rectangle 3"/>
          <p:cNvSpPr>
            <a:spLocks noGrp="1" noChangeArrowheads="1"/>
          </p:cNvSpPr>
          <p:nvPr>
            <p:ph type="subTitle" idx="1"/>
          </p:nvPr>
        </p:nvSpPr>
        <p:spPr>
          <a:xfrm>
            <a:off x="990600" y="5867400"/>
            <a:ext cx="7772400" cy="533400"/>
          </a:xfrm>
          <a:extLst>
            <a:ext uri="{AF507438-7753-43E0-B8FC-AC1667EBCBE1}">
              <a14:hiddenEffects xmlns:a14="http://schemas.microsoft.com/office/drawing/2010/main">
                <a:effectLst>
                  <a:outerShdw dist="17961" dir="2700000" algn="ctr" rotWithShape="0">
                    <a:schemeClr val="tx1"/>
                  </a:outerShdw>
                </a:effectLst>
              </a14:hiddenEffects>
            </a:ext>
          </a:extLst>
        </p:spPr>
        <p:txBody>
          <a:bodyPr/>
          <a:lstStyle>
            <a:lvl1pPr marL="0" indent="0" algn="r">
              <a:buFontTx/>
              <a:buNone/>
              <a:defRPr sz="2400">
                <a:solidFill>
                  <a:schemeClr val="bg1"/>
                </a:solidFill>
              </a:defRPr>
            </a:lvl1pPr>
          </a:lstStyle>
          <a:p>
            <a:pPr lvl="0"/>
            <a:r>
              <a:rPr lang="ru-RU" noProof="0" smtClean="0"/>
              <a:t>Образец подзаголовка</a:t>
            </a:r>
            <a:endParaRPr lang="en-US" noProof="0" smtClean="0"/>
          </a:p>
        </p:txBody>
      </p:sp>
    </p:spTree>
    <p:extLst>
      <p:ext uri="{BB962C8B-B14F-4D97-AF65-F5344CB8AC3E}">
        <p14:creationId xmlns:p14="http://schemas.microsoft.com/office/powerpoint/2010/main" val="1029978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2629331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00800" y="1417638"/>
            <a:ext cx="1828800" cy="5211762"/>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914400" y="1417638"/>
            <a:ext cx="5334000" cy="52117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546051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3805249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extLst>
      <p:ext uri="{BB962C8B-B14F-4D97-AF65-F5344CB8AC3E}">
        <p14:creationId xmlns:p14="http://schemas.microsoft.com/office/powerpoint/2010/main" val="1134210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914400" y="2438400"/>
            <a:ext cx="35814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48200" y="2438400"/>
            <a:ext cx="35814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99657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2906681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Tree>
    <p:extLst>
      <p:ext uri="{BB962C8B-B14F-4D97-AF65-F5344CB8AC3E}">
        <p14:creationId xmlns:p14="http://schemas.microsoft.com/office/powerpoint/2010/main" val="3111523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480677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p14="http://schemas.microsoft.com/office/powerpoint/2010/main" val="30259238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p14="http://schemas.microsoft.com/office/powerpoint/2010/main" val="3994964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417638"/>
            <a:ext cx="7315200" cy="71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endParaRPr lang="en-US" altLang="ru-RU" smtClean="0"/>
          </a:p>
        </p:txBody>
      </p:sp>
      <p:sp>
        <p:nvSpPr>
          <p:cNvPr id="1027" name="Rectangle 3"/>
          <p:cNvSpPr>
            <a:spLocks noGrp="1" noChangeArrowheads="1"/>
          </p:cNvSpPr>
          <p:nvPr>
            <p:ph type="body" idx="1"/>
          </p:nvPr>
        </p:nvSpPr>
        <p:spPr bwMode="auto">
          <a:xfrm>
            <a:off x="914400" y="2438400"/>
            <a:ext cx="73152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endParaRPr lang="en-US" altLang="ru-RU"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a:solidFill>
            <a:schemeClr val="tx1"/>
          </a:solidFill>
          <a:latin typeface="+mj-lt"/>
          <a:ea typeface="+mj-ea"/>
          <a:cs typeface="+mj-cs"/>
        </a:defRPr>
      </a:lvl1pPr>
      <a:lvl2pPr algn="l" rtl="0" eaLnBrk="1" fontAlgn="base" hangingPunct="1">
        <a:spcBef>
          <a:spcPct val="0"/>
        </a:spcBef>
        <a:spcAft>
          <a:spcPct val="0"/>
        </a:spcAft>
        <a:defRPr sz="4400">
          <a:solidFill>
            <a:schemeClr val="tx1"/>
          </a:solidFill>
          <a:latin typeface="Microsoft Sans Serif" pitchFamily="34" charset="0"/>
        </a:defRPr>
      </a:lvl2pPr>
      <a:lvl3pPr algn="l" rtl="0" eaLnBrk="1" fontAlgn="base" hangingPunct="1">
        <a:spcBef>
          <a:spcPct val="0"/>
        </a:spcBef>
        <a:spcAft>
          <a:spcPct val="0"/>
        </a:spcAft>
        <a:defRPr sz="4400">
          <a:solidFill>
            <a:schemeClr val="tx1"/>
          </a:solidFill>
          <a:latin typeface="Microsoft Sans Serif" pitchFamily="34" charset="0"/>
        </a:defRPr>
      </a:lvl3pPr>
      <a:lvl4pPr algn="l" rtl="0" eaLnBrk="1" fontAlgn="base" hangingPunct="1">
        <a:spcBef>
          <a:spcPct val="0"/>
        </a:spcBef>
        <a:spcAft>
          <a:spcPct val="0"/>
        </a:spcAft>
        <a:defRPr sz="4400">
          <a:solidFill>
            <a:schemeClr val="tx1"/>
          </a:solidFill>
          <a:latin typeface="Microsoft Sans Serif" pitchFamily="34" charset="0"/>
        </a:defRPr>
      </a:lvl4pPr>
      <a:lvl5pPr algn="l" rtl="0" eaLnBrk="1" fontAlgn="base" hangingPunct="1">
        <a:spcBef>
          <a:spcPct val="0"/>
        </a:spcBef>
        <a:spcAft>
          <a:spcPct val="0"/>
        </a:spcAft>
        <a:defRPr sz="4400">
          <a:solidFill>
            <a:schemeClr val="tx1"/>
          </a:solidFill>
          <a:latin typeface="Microsoft Sans Serif" pitchFamily="34" charset="0"/>
        </a:defRPr>
      </a:lvl5pPr>
      <a:lvl6pPr marL="457200" algn="l" rtl="0" eaLnBrk="1" fontAlgn="base" hangingPunct="1">
        <a:spcBef>
          <a:spcPct val="0"/>
        </a:spcBef>
        <a:spcAft>
          <a:spcPct val="0"/>
        </a:spcAft>
        <a:defRPr sz="4400">
          <a:solidFill>
            <a:schemeClr val="tx1"/>
          </a:solidFill>
          <a:latin typeface="Microsoft Sans Serif" pitchFamily="34" charset="0"/>
        </a:defRPr>
      </a:lvl6pPr>
      <a:lvl7pPr marL="914400" algn="l" rtl="0" eaLnBrk="1" fontAlgn="base" hangingPunct="1">
        <a:spcBef>
          <a:spcPct val="0"/>
        </a:spcBef>
        <a:spcAft>
          <a:spcPct val="0"/>
        </a:spcAft>
        <a:defRPr sz="4400">
          <a:solidFill>
            <a:schemeClr val="tx1"/>
          </a:solidFill>
          <a:latin typeface="Microsoft Sans Serif" pitchFamily="34" charset="0"/>
        </a:defRPr>
      </a:lvl7pPr>
      <a:lvl8pPr marL="1371600" algn="l" rtl="0" eaLnBrk="1" fontAlgn="base" hangingPunct="1">
        <a:spcBef>
          <a:spcPct val="0"/>
        </a:spcBef>
        <a:spcAft>
          <a:spcPct val="0"/>
        </a:spcAft>
        <a:defRPr sz="4400">
          <a:solidFill>
            <a:schemeClr val="tx1"/>
          </a:solidFill>
          <a:latin typeface="Microsoft Sans Serif" pitchFamily="34" charset="0"/>
        </a:defRPr>
      </a:lvl8pPr>
      <a:lvl9pPr marL="1828800" algn="l" rtl="0" eaLnBrk="1" fontAlgn="base" hangingPunct="1">
        <a:spcBef>
          <a:spcPct val="0"/>
        </a:spcBef>
        <a:spcAft>
          <a:spcPct val="0"/>
        </a:spcAft>
        <a:defRPr sz="4400">
          <a:solidFill>
            <a:schemeClr val="tx1"/>
          </a:solidFill>
          <a:latin typeface="Microsoft Sans Serif"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50" name="Rectangle 5"/>
          <p:cNvSpPr>
            <a:spLocks noGrp="1" noChangeArrowheads="1"/>
          </p:cNvSpPr>
          <p:nvPr>
            <p:ph type="ctrTitle"/>
          </p:nvPr>
        </p:nvSpPr>
        <p:spPr>
          <a:xfrm>
            <a:off x="251520" y="0"/>
            <a:ext cx="8640960" cy="850032"/>
          </a:xfrm>
          <a:extLs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pPr algn="ctr" eaLnBrk="1" hangingPunct="1"/>
            <a:r>
              <a:rPr lang="ru-RU" altLang="ru-RU" sz="1600" dirty="0" smtClean="0">
                <a:solidFill>
                  <a:srgbClr val="4D4D4D"/>
                </a:solidFill>
                <a:latin typeface="Monotype Corsiva" panose="03010101010201010101" pitchFamily="66" charset="0"/>
              </a:rPr>
              <a:t>Муниципальное автономное дошкольное образовательное учреждение</a:t>
            </a:r>
            <a:br>
              <a:rPr lang="ru-RU" altLang="ru-RU" sz="1600" dirty="0" smtClean="0">
                <a:solidFill>
                  <a:srgbClr val="4D4D4D"/>
                </a:solidFill>
                <a:latin typeface="Monotype Corsiva" panose="03010101010201010101" pitchFamily="66" charset="0"/>
              </a:rPr>
            </a:br>
            <a:r>
              <a:rPr lang="ru-RU" altLang="ru-RU" sz="1600" dirty="0" smtClean="0">
                <a:solidFill>
                  <a:srgbClr val="4D4D4D"/>
                </a:solidFill>
                <a:latin typeface="Monotype Corsiva" panose="03010101010201010101" pitchFamily="66" charset="0"/>
              </a:rPr>
              <a:t>Центр развития ребенка – детский сад №5 «Ромашка»</a:t>
            </a:r>
            <a:endParaRPr lang="ru-RU" altLang="ru-RU" sz="1600" dirty="0" smtClean="0">
              <a:solidFill>
                <a:srgbClr val="4D4D4D"/>
              </a:solidFill>
              <a:latin typeface="Monotype Corsiva" panose="03010101010201010101" pitchFamily="66" charset="0"/>
            </a:endParaRPr>
          </a:p>
        </p:txBody>
      </p:sp>
      <p:sp>
        <p:nvSpPr>
          <p:cNvPr id="2051" name="Rectangle 8"/>
          <p:cNvSpPr>
            <a:spLocks noGrp="1" noChangeArrowheads="1"/>
          </p:cNvSpPr>
          <p:nvPr>
            <p:ph type="subTitle" idx="1"/>
          </p:nvPr>
        </p:nvSpPr>
        <p:spPr>
          <a:xfrm>
            <a:off x="3491880" y="815648"/>
            <a:ext cx="5256584" cy="533400"/>
          </a:xfrm>
          <a:extLs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pPr algn="ctr">
              <a:spcBef>
                <a:spcPts val="0"/>
              </a:spcBef>
            </a:pPr>
            <a:r>
              <a:rPr lang="ru-RU" altLang="ru-RU" sz="7200" dirty="0" smtClean="0">
                <a:solidFill>
                  <a:srgbClr val="0070C0"/>
                </a:solidFill>
                <a:latin typeface="Monotype Corsiva" panose="03010101010201010101" pitchFamily="66" charset="0"/>
              </a:rPr>
              <a:t>«Пластичная замша»</a:t>
            </a:r>
          </a:p>
          <a:p>
            <a:pPr algn="ctr"/>
            <a:r>
              <a:rPr lang="ru-RU" altLang="ru-RU" sz="7200" dirty="0" smtClean="0">
                <a:solidFill>
                  <a:srgbClr val="0070C0"/>
                </a:solidFill>
                <a:latin typeface="Monotype Corsiva" panose="03010101010201010101" pitchFamily="66" charset="0"/>
              </a:rPr>
              <a:t> </a:t>
            </a:r>
            <a:endParaRPr lang="ru-RU" altLang="ru-RU" sz="7200" dirty="0">
              <a:solidFill>
                <a:srgbClr val="0070C0"/>
              </a:solidFill>
              <a:latin typeface="Monotype Corsiva" panose="03010101010201010101" pitchFamily="66" charset="0"/>
            </a:endParaRPr>
          </a:p>
        </p:txBody>
      </p:sp>
      <p:pic>
        <p:nvPicPr>
          <p:cNvPr id="2" name="Рисунок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41612" y="3508193"/>
            <a:ext cx="2708920" cy="270892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3" name="Рисунок 2"/>
          <p:cNvPicPr>
            <a:picLocks noChangeAspect="1"/>
          </p:cNvPicPr>
          <p:nvPr/>
        </p:nvPicPr>
        <p:blipFill rotWithShape="1">
          <a:blip r:embed="rId5" cstate="print">
            <a:extLst>
              <a:ext uri="{28A0092B-C50C-407E-A947-70E740481C1C}">
                <a14:useLocalDpi xmlns:a14="http://schemas.microsoft.com/office/drawing/2010/main" val="0"/>
              </a:ext>
            </a:extLst>
          </a:blip>
          <a:srcRect r="3528"/>
          <a:stretch/>
        </p:blipFill>
        <p:spPr>
          <a:xfrm>
            <a:off x="1043608" y="3645024"/>
            <a:ext cx="3888432" cy="268051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4" name="TextBox 3"/>
          <p:cNvSpPr txBox="1"/>
          <p:nvPr/>
        </p:nvSpPr>
        <p:spPr>
          <a:xfrm>
            <a:off x="3960440" y="2961342"/>
            <a:ext cx="4788024" cy="369332"/>
          </a:xfrm>
          <a:prstGeom prst="rect">
            <a:avLst/>
          </a:prstGeom>
          <a:noFill/>
        </p:spPr>
        <p:txBody>
          <a:bodyPr wrap="square" rtlCol="0">
            <a:spAutoFit/>
          </a:bodyPr>
          <a:lstStyle/>
          <a:p>
            <a:r>
              <a:rPr lang="ru-RU" sz="1800" dirty="0" smtClean="0">
                <a:solidFill>
                  <a:srgbClr val="0070C0"/>
                </a:solidFill>
                <a:latin typeface="Monotype Corsiva" panose="03010101010201010101" pitchFamily="66" charset="0"/>
              </a:rPr>
              <a:t>Подготовила: старший воспитатель Тишкина В.В.</a:t>
            </a:r>
            <a:endParaRPr lang="ru-RU" sz="1800" dirty="0">
              <a:solidFill>
                <a:srgbClr val="0070C0"/>
              </a:solidFill>
              <a:latin typeface="Monotype Corsiva" panose="03010101010201010101" pitchFamily="66"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971600" y="1340768"/>
            <a:ext cx="7315200" cy="715962"/>
          </a:xfrm>
          <a:extLst>
            <a:ext uri="{AF507438-7753-43E0-B8FC-AC1667EBCBE1}">
              <a14:hiddenEffects xmlns:a14="http://schemas.microsoft.com/office/drawing/2010/main">
                <a:effectLst>
                  <a:outerShdw dist="17961" dir="2700000" algn="ctr" rotWithShape="0">
                    <a:schemeClr val="tx2"/>
                  </a:outerShdw>
                </a:effectLst>
              </a14:hiddenEffects>
            </a:ext>
          </a:extLst>
        </p:spPr>
        <p:txBody>
          <a:bodyPr/>
          <a:lstStyle/>
          <a:p>
            <a:pPr algn="ctr"/>
            <a:r>
              <a:rPr lang="ru-RU" sz="4800" dirty="0" smtClean="0">
                <a:solidFill>
                  <a:srgbClr val="0070C0"/>
                </a:solidFill>
                <a:effectLst/>
                <a:latin typeface="Monotype Corsiva" panose="03010101010201010101" pitchFamily="66" charset="0"/>
              </a:rPr>
              <a:t>Что такое </a:t>
            </a:r>
            <a:r>
              <a:rPr lang="ru-RU" sz="4800" dirty="0" err="1" smtClean="0">
                <a:solidFill>
                  <a:srgbClr val="0070C0"/>
                </a:solidFill>
                <a:effectLst/>
                <a:latin typeface="Monotype Corsiva" panose="03010101010201010101" pitchFamily="66" charset="0"/>
              </a:rPr>
              <a:t>фоамиран</a:t>
            </a:r>
            <a:r>
              <a:rPr lang="ru-RU" sz="4800" dirty="0" smtClean="0">
                <a:solidFill>
                  <a:srgbClr val="0070C0"/>
                </a:solidFill>
                <a:effectLst/>
                <a:latin typeface="Monotype Corsiva" panose="03010101010201010101" pitchFamily="66" charset="0"/>
              </a:rPr>
              <a:t> </a:t>
            </a:r>
            <a:r>
              <a:rPr lang="ru-RU" sz="4000" dirty="0" smtClean="0">
                <a:effectLst/>
              </a:rPr>
              <a:t>-</a:t>
            </a:r>
            <a:endParaRPr lang="ru-RU" sz="4000" dirty="0">
              <a:effectLst/>
            </a:endParaRPr>
          </a:p>
        </p:txBody>
      </p:sp>
      <p:sp>
        <p:nvSpPr>
          <p:cNvPr id="3075" name="Rectangle 5"/>
          <p:cNvSpPr>
            <a:spLocks noGrp="1" noChangeArrowheads="1"/>
          </p:cNvSpPr>
          <p:nvPr>
            <p:ph type="body" idx="1"/>
          </p:nvPr>
        </p:nvSpPr>
        <p:spPr>
          <a:xfrm>
            <a:off x="1066800" y="2276872"/>
            <a:ext cx="7315200" cy="4191000"/>
          </a:xfrm>
        </p:spPr>
        <p:txBody>
          <a:bodyPr/>
          <a:lstStyle/>
          <a:p>
            <a:pPr marL="0" indent="0" algn="ctr">
              <a:lnSpc>
                <a:spcPct val="80000"/>
              </a:lnSpc>
              <a:buNone/>
            </a:pPr>
            <a:r>
              <a:rPr lang="ru-RU" dirty="0" smtClean="0">
                <a:solidFill>
                  <a:srgbClr val="002060"/>
                </a:solidFill>
                <a:effectLst/>
                <a:latin typeface="Monotype Corsiva" panose="03010101010201010101" pitchFamily="66" charset="0"/>
              </a:rPr>
              <a:t>Этим словом называют декоративный пенистый материал для рукоделия, сделанный из полимера </a:t>
            </a:r>
            <a:r>
              <a:rPr lang="ru-RU" dirty="0" err="1" smtClean="0">
                <a:solidFill>
                  <a:srgbClr val="002060"/>
                </a:solidFill>
                <a:effectLst/>
                <a:latin typeface="Monotype Corsiva" panose="03010101010201010101" pitchFamily="66" charset="0"/>
              </a:rPr>
              <a:t>этиленвинилацетата</a:t>
            </a:r>
            <a:r>
              <a:rPr lang="ru-RU" dirty="0" smtClean="0">
                <a:solidFill>
                  <a:srgbClr val="002060"/>
                </a:solidFill>
                <a:effectLst/>
                <a:latin typeface="Monotype Corsiva" panose="03010101010201010101" pitchFamily="66" charset="0"/>
              </a:rPr>
              <a:t>. Из-за шершавой поверхности этот материал еще называют пластичной замшей, </a:t>
            </a:r>
            <a:r>
              <a:rPr lang="ru-RU" dirty="0" err="1" smtClean="0">
                <a:solidFill>
                  <a:srgbClr val="002060"/>
                </a:solidFill>
                <a:effectLst/>
                <a:latin typeface="Monotype Corsiva" panose="03010101010201010101" pitchFamily="66" charset="0"/>
              </a:rPr>
              <a:t>ревелюром</a:t>
            </a:r>
            <a:r>
              <a:rPr lang="ru-RU" dirty="0" smtClean="0">
                <a:solidFill>
                  <a:srgbClr val="002060"/>
                </a:solidFill>
                <a:effectLst/>
                <a:latin typeface="Monotype Corsiva" panose="03010101010201010101" pitchFamily="66" charset="0"/>
              </a:rPr>
              <a:t> и другими терминами. </a:t>
            </a:r>
          </a:p>
          <a:p>
            <a:pPr marL="0" indent="0" eaLnBrk="1" hangingPunct="1">
              <a:lnSpc>
                <a:spcPct val="80000"/>
              </a:lnSpc>
              <a:buNone/>
            </a:pPr>
            <a:endParaRPr lang="ru-RU" altLang="ru-RU" sz="2000" dirty="0" smtClean="0">
              <a:solidFill>
                <a:srgbClr val="777777"/>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55680" y="836712"/>
            <a:ext cx="2649488" cy="715962"/>
          </a:xfrm>
        </p:spPr>
        <p:txBody>
          <a:bodyPr/>
          <a:lstStyle/>
          <a:p>
            <a:r>
              <a:rPr lang="ru-RU" dirty="0" err="1" smtClean="0">
                <a:solidFill>
                  <a:srgbClr val="0070C0"/>
                </a:solidFill>
                <a:latin typeface="Monotype Corsiva" panose="03010101010201010101" pitchFamily="66" charset="0"/>
              </a:rPr>
              <a:t>Фоамиран</a:t>
            </a:r>
            <a:endParaRPr lang="ru-RU" dirty="0">
              <a:solidFill>
                <a:srgbClr val="0070C0"/>
              </a:solidFill>
              <a:latin typeface="Monotype Corsiva" panose="03010101010201010101" pitchFamily="66" charset="0"/>
            </a:endParaRPr>
          </a:p>
        </p:txBody>
      </p:sp>
      <p:sp>
        <p:nvSpPr>
          <p:cNvPr id="3" name="Объект 2"/>
          <p:cNvSpPr>
            <a:spLocks noGrp="1"/>
          </p:cNvSpPr>
          <p:nvPr>
            <p:ph idx="1"/>
          </p:nvPr>
        </p:nvSpPr>
        <p:spPr>
          <a:xfrm>
            <a:off x="5755680" y="1844824"/>
            <a:ext cx="3098120" cy="4191000"/>
          </a:xfrm>
        </p:spPr>
        <p:txBody>
          <a:bodyPr/>
          <a:lstStyle/>
          <a:p>
            <a:r>
              <a:rPr lang="ru-RU" sz="4000" dirty="0" smtClean="0">
                <a:solidFill>
                  <a:srgbClr val="002060"/>
                </a:solidFill>
                <a:latin typeface="Monotype Corsiva" panose="03010101010201010101" pitchFamily="66" charset="0"/>
              </a:rPr>
              <a:t>Иранский</a:t>
            </a:r>
          </a:p>
          <a:p>
            <a:r>
              <a:rPr lang="ru-RU" sz="4000" dirty="0" smtClean="0">
                <a:solidFill>
                  <a:srgbClr val="002060"/>
                </a:solidFill>
                <a:latin typeface="Monotype Corsiva" panose="03010101010201010101" pitchFamily="66" charset="0"/>
              </a:rPr>
              <a:t>Китайский </a:t>
            </a:r>
          </a:p>
          <a:p>
            <a:r>
              <a:rPr lang="ru-RU" sz="4000" dirty="0" smtClean="0">
                <a:solidFill>
                  <a:srgbClr val="002060"/>
                </a:solidFill>
                <a:latin typeface="Monotype Corsiva" panose="03010101010201010101" pitchFamily="66" charset="0"/>
              </a:rPr>
              <a:t>Корейский </a:t>
            </a:r>
          </a:p>
          <a:p>
            <a:r>
              <a:rPr lang="ru-RU" sz="4000" dirty="0" smtClean="0">
                <a:solidFill>
                  <a:srgbClr val="002060"/>
                </a:solidFill>
                <a:latin typeface="Monotype Corsiva" panose="03010101010201010101" pitchFamily="66" charset="0"/>
              </a:rPr>
              <a:t>Турецкий </a:t>
            </a:r>
            <a:endParaRPr lang="ru-RU" sz="4000" dirty="0">
              <a:solidFill>
                <a:srgbClr val="002060"/>
              </a:solidFill>
              <a:latin typeface="Monotype Corsiva" panose="03010101010201010101" pitchFamily="66" charset="0"/>
            </a:endParaRPr>
          </a:p>
        </p:txBody>
      </p:sp>
    </p:spTree>
    <p:extLst>
      <p:ext uri="{BB962C8B-B14F-4D97-AF65-F5344CB8AC3E}">
        <p14:creationId xmlns:p14="http://schemas.microsoft.com/office/powerpoint/2010/main" val="12330119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56720" y="908720"/>
            <a:ext cx="7315200" cy="715962"/>
          </a:xfrm>
        </p:spPr>
        <p:txBody>
          <a:bodyPr/>
          <a:lstStyle/>
          <a:p>
            <a:pPr algn="ctr"/>
            <a:r>
              <a:rPr lang="ru-RU" dirty="0" smtClean="0">
                <a:solidFill>
                  <a:srgbClr val="0070C0"/>
                </a:solidFill>
                <a:effectLst/>
                <a:latin typeface="Monotype Corsiva" panose="03010101010201010101" pitchFamily="66" charset="0"/>
              </a:rPr>
              <a:t>Виды </a:t>
            </a:r>
            <a:r>
              <a:rPr lang="ru-RU" dirty="0" err="1" smtClean="0">
                <a:solidFill>
                  <a:srgbClr val="0070C0"/>
                </a:solidFill>
                <a:effectLst/>
                <a:latin typeface="Monotype Corsiva" panose="03010101010201010101" pitchFamily="66" charset="0"/>
              </a:rPr>
              <a:t>фоамирана</a:t>
            </a:r>
            <a:endParaRPr lang="ru-RU" dirty="0">
              <a:solidFill>
                <a:srgbClr val="0070C0"/>
              </a:solidFill>
              <a:latin typeface="Monotype Corsiva" panose="03010101010201010101" pitchFamily="66" charset="0"/>
            </a:endParaRPr>
          </a:p>
        </p:txBody>
      </p:sp>
      <p:sp>
        <p:nvSpPr>
          <p:cNvPr id="3" name="Объект 2"/>
          <p:cNvSpPr>
            <a:spLocks noGrp="1"/>
          </p:cNvSpPr>
          <p:nvPr>
            <p:ph idx="1"/>
          </p:nvPr>
        </p:nvSpPr>
        <p:spPr>
          <a:xfrm>
            <a:off x="1331640" y="1772816"/>
            <a:ext cx="7315200" cy="4191000"/>
          </a:xfrm>
        </p:spPr>
        <p:txBody>
          <a:bodyPr/>
          <a:lstStyle/>
          <a:p>
            <a:pPr marL="0" indent="0" algn="ctr">
              <a:buNone/>
            </a:pPr>
            <a:r>
              <a:rPr lang="ru-RU" dirty="0" err="1" smtClean="0">
                <a:effectLst/>
                <a:latin typeface="Monotype Corsiva" panose="03010101010201010101" pitchFamily="66" charset="0"/>
              </a:rPr>
              <a:t>Фоам</a:t>
            </a:r>
            <a:r>
              <a:rPr lang="ru-RU" dirty="0" smtClean="0">
                <a:effectLst/>
                <a:latin typeface="Monotype Corsiva" panose="03010101010201010101" pitchFamily="66" charset="0"/>
              </a:rPr>
              <a:t> бывает разный. </a:t>
            </a:r>
          </a:p>
          <a:p>
            <a:pPr algn="ctr">
              <a:buFontTx/>
              <a:buChar char="-"/>
            </a:pPr>
            <a:r>
              <a:rPr lang="ru-RU" dirty="0" smtClean="0">
                <a:effectLst/>
                <a:latin typeface="Monotype Corsiva" panose="03010101010201010101" pitchFamily="66" charset="0"/>
              </a:rPr>
              <a:t>листовой формат А-4 или рулонный </a:t>
            </a:r>
          </a:p>
          <a:p>
            <a:pPr algn="ctr">
              <a:buFontTx/>
              <a:buChar char="-"/>
            </a:pPr>
            <a:r>
              <a:rPr lang="ru-RU" dirty="0" smtClean="0">
                <a:effectLst/>
                <a:latin typeface="Monotype Corsiva" panose="03010101010201010101" pitchFamily="66" charset="0"/>
              </a:rPr>
              <a:t>толщина материала бывает от 0,5- 3 мм. </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48064" y="3868316"/>
            <a:ext cx="3286955" cy="246521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Рисунок 4"/>
          <p:cNvPicPr>
            <a:picLocks noChangeAspect="1"/>
          </p:cNvPicPr>
          <p:nvPr/>
        </p:nvPicPr>
        <p:blipFill rotWithShape="1">
          <a:blip r:embed="rId3" cstate="print">
            <a:extLst>
              <a:ext uri="{28A0092B-C50C-407E-A947-70E740481C1C}">
                <a14:useLocalDpi xmlns:a14="http://schemas.microsoft.com/office/drawing/2010/main" val="0"/>
              </a:ext>
            </a:extLst>
          </a:blip>
          <a:srcRect l="14133" r="20794"/>
          <a:stretch/>
        </p:blipFill>
        <p:spPr>
          <a:xfrm>
            <a:off x="683568" y="3868316"/>
            <a:ext cx="3136400" cy="270877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866086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497" y="31681"/>
            <a:ext cx="9075960" cy="6716211"/>
          </a:xfrm>
        </p:spPr>
      </p:pic>
    </p:spTree>
    <p:extLst>
      <p:ext uri="{BB962C8B-B14F-4D97-AF65-F5344CB8AC3E}">
        <p14:creationId xmlns:p14="http://schemas.microsoft.com/office/powerpoint/2010/main" val="29955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692696"/>
            <a:ext cx="7315200" cy="715962"/>
          </a:xfrm>
        </p:spPr>
        <p:txBody>
          <a:bodyPr/>
          <a:lstStyle/>
          <a:p>
            <a:pPr algn="ctr"/>
            <a:r>
              <a:rPr lang="ru-RU" sz="4800" dirty="0" smtClean="0">
                <a:solidFill>
                  <a:srgbClr val="0070C0"/>
                </a:solidFill>
                <a:latin typeface="Monotype Corsiva" panose="03010101010201010101" pitchFamily="66" charset="0"/>
              </a:rPr>
              <a:t>Особенности </a:t>
            </a:r>
            <a:r>
              <a:rPr lang="ru-RU" sz="4800" dirty="0" err="1" smtClean="0">
                <a:solidFill>
                  <a:srgbClr val="0070C0"/>
                </a:solidFill>
                <a:latin typeface="Monotype Corsiva" panose="03010101010201010101" pitchFamily="66" charset="0"/>
              </a:rPr>
              <a:t>фоама</a:t>
            </a:r>
            <a:endParaRPr lang="ru-RU" sz="4800" dirty="0">
              <a:solidFill>
                <a:srgbClr val="0070C0"/>
              </a:solidFill>
              <a:latin typeface="Monotype Corsiva" panose="03010101010201010101" pitchFamily="66" charset="0"/>
            </a:endParaRPr>
          </a:p>
        </p:txBody>
      </p:sp>
      <p:sp>
        <p:nvSpPr>
          <p:cNvPr id="3" name="Объект 2"/>
          <p:cNvSpPr>
            <a:spLocks noGrp="1"/>
          </p:cNvSpPr>
          <p:nvPr>
            <p:ph idx="1"/>
          </p:nvPr>
        </p:nvSpPr>
        <p:spPr>
          <a:xfrm>
            <a:off x="1475656" y="1628800"/>
            <a:ext cx="7315200" cy="4191000"/>
          </a:xfrm>
        </p:spPr>
        <p:txBody>
          <a:bodyPr/>
          <a:lstStyle/>
          <a:p>
            <a:pPr marL="0" indent="0" algn="ctr">
              <a:buNone/>
            </a:pPr>
            <a:r>
              <a:rPr lang="ru-RU" dirty="0" smtClean="0">
                <a:solidFill>
                  <a:srgbClr val="002060"/>
                </a:solidFill>
                <a:effectLst/>
                <a:latin typeface="Monotype Corsiva" panose="03010101010201010101" pitchFamily="66" charset="0"/>
              </a:rPr>
              <a:t>Главным достоинством </a:t>
            </a:r>
            <a:r>
              <a:rPr lang="ru-RU" dirty="0" err="1" smtClean="0">
                <a:solidFill>
                  <a:srgbClr val="002060"/>
                </a:solidFill>
                <a:effectLst/>
                <a:latin typeface="Monotype Corsiva" panose="03010101010201010101" pitchFamily="66" charset="0"/>
              </a:rPr>
              <a:t>фоама</a:t>
            </a:r>
            <a:r>
              <a:rPr lang="ru-RU" dirty="0" smtClean="0">
                <a:solidFill>
                  <a:srgbClr val="002060"/>
                </a:solidFill>
                <a:effectLst/>
                <a:latin typeface="Monotype Corsiva" panose="03010101010201010101" pitchFamily="66" charset="0"/>
              </a:rPr>
              <a:t> является его легкость (можно даже сказать: воздушность), а также и способность менять форму при нагревании, а остыв – сохранять ее.</a:t>
            </a:r>
            <a:endParaRPr lang="ru-RU" dirty="0">
              <a:solidFill>
                <a:srgbClr val="002060"/>
              </a:solidFill>
              <a:latin typeface="Monotype Corsiva" panose="03010101010201010101" pitchFamily="66" charset="0"/>
            </a:endParaRPr>
          </a:p>
        </p:txBody>
      </p:sp>
    </p:spTree>
    <p:extLst>
      <p:ext uri="{BB962C8B-B14F-4D97-AF65-F5344CB8AC3E}">
        <p14:creationId xmlns:p14="http://schemas.microsoft.com/office/powerpoint/2010/main" val="12804664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spTree>
    <p:extLst>
      <p:ext uri="{BB962C8B-B14F-4D97-AF65-F5344CB8AC3E}">
        <p14:creationId xmlns:p14="http://schemas.microsoft.com/office/powerpoint/2010/main" val="41837702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spTree>
    <p:extLst>
      <p:ext uri="{BB962C8B-B14F-4D97-AF65-F5344CB8AC3E}">
        <p14:creationId xmlns:p14="http://schemas.microsoft.com/office/powerpoint/2010/main" val="13707369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981200" y="685800"/>
            <a:ext cx="6934200" cy="715963"/>
          </a:xfrm>
        </p:spPr>
        <p:txBody>
          <a:bodyPr/>
          <a:lstStyle/>
          <a:p>
            <a:pPr eaLnBrk="1" hangingPunct="1"/>
            <a:r>
              <a:rPr lang="en-US" altLang="ru-RU" sz="4000" smtClean="0">
                <a:solidFill>
                  <a:srgbClr val="4D4D4D"/>
                </a:solidFill>
              </a:rPr>
              <a:t>Print master</a:t>
            </a:r>
          </a:p>
        </p:txBody>
      </p:sp>
      <p:sp>
        <p:nvSpPr>
          <p:cNvPr id="4099" name="Rectangle 3"/>
          <p:cNvSpPr>
            <a:spLocks noGrp="1" noChangeArrowheads="1"/>
          </p:cNvSpPr>
          <p:nvPr>
            <p:ph type="body" idx="1"/>
          </p:nvPr>
        </p:nvSpPr>
        <p:spPr>
          <a:xfrm>
            <a:off x="1981200" y="1630363"/>
            <a:ext cx="6934200" cy="4267200"/>
          </a:xfrm>
        </p:spPr>
        <p:txBody>
          <a:bodyPr/>
          <a:lstStyle/>
          <a:p>
            <a:pPr eaLnBrk="1" hangingPunct="1">
              <a:lnSpc>
                <a:spcPct val="80000"/>
              </a:lnSpc>
            </a:pPr>
            <a:r>
              <a:rPr lang="en-US" altLang="ko-KR" sz="1800" smtClean="0">
                <a:solidFill>
                  <a:srgbClr val="4D4D4D"/>
                </a:solidFill>
                <a:latin typeface="Verdana" panose="020B0604030504040204" pitchFamily="34" charset="0"/>
                <a:ea typeface="굴림" panose="020B0600000101010101" pitchFamily="34" charset="-127"/>
              </a:rPr>
              <a:t>Your Text here</a:t>
            </a:r>
          </a:p>
          <a:p>
            <a:pPr eaLnBrk="1" hangingPunct="1">
              <a:lnSpc>
                <a:spcPct val="80000"/>
              </a:lnSpc>
            </a:pPr>
            <a:endParaRPr lang="en-US" altLang="ko-KR" sz="1800" smtClean="0">
              <a:solidFill>
                <a:srgbClr val="4D4D4D"/>
              </a:solidFill>
              <a:latin typeface="Verdana" panose="020B0604030504040204" pitchFamily="34" charset="0"/>
              <a:ea typeface="굴림" panose="020B0600000101010101" pitchFamily="34" charset="-127"/>
            </a:endParaRPr>
          </a:p>
          <a:p>
            <a:pPr eaLnBrk="1" hangingPunct="1">
              <a:lnSpc>
                <a:spcPct val="80000"/>
              </a:lnSpc>
            </a:pPr>
            <a:r>
              <a:rPr lang="en-US" altLang="ko-KR" sz="1800" smtClean="0">
                <a:solidFill>
                  <a:srgbClr val="4D4D4D"/>
                </a:solidFill>
                <a:latin typeface="Verdana" panose="020B0604030504040204" pitchFamily="34" charset="0"/>
                <a:ea typeface="굴림" panose="020B0600000101010101"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eaLnBrk="1" hangingPunct="1">
              <a:lnSpc>
                <a:spcPct val="80000"/>
              </a:lnSpc>
            </a:pPr>
            <a:endParaRPr lang="en-US" altLang="ko-KR" sz="1800" smtClean="0">
              <a:solidFill>
                <a:srgbClr val="4D4D4D"/>
              </a:solidFill>
              <a:latin typeface="Verdana" panose="020B0604030504040204" pitchFamily="34" charset="0"/>
              <a:ea typeface="굴림" panose="020B0600000101010101" pitchFamily="34" charset="-127"/>
            </a:endParaRPr>
          </a:p>
          <a:p>
            <a:pPr eaLnBrk="1" hangingPunct="1">
              <a:lnSpc>
                <a:spcPct val="80000"/>
              </a:lnSpc>
            </a:pPr>
            <a:r>
              <a:rPr lang="en-US" altLang="ko-KR" sz="1800" smtClean="0">
                <a:solidFill>
                  <a:srgbClr val="4D4D4D"/>
                </a:solidFill>
                <a:latin typeface="Verdana" panose="020B0604030504040204" pitchFamily="34" charset="0"/>
                <a:ea typeface="굴림" panose="020B0600000101010101"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altLang="ru-RU" sz="1800" smtClean="0">
              <a:solidFill>
                <a:srgbClr val="4D4D4D"/>
              </a:solidFill>
            </a:endParaRPr>
          </a:p>
          <a:p>
            <a:pPr eaLnBrk="1" hangingPunct="1">
              <a:lnSpc>
                <a:spcPct val="80000"/>
              </a:lnSpc>
            </a:pPr>
            <a:endParaRPr lang="en-US" altLang="ru-RU" sz="1800" smtClean="0">
              <a:solidFill>
                <a:srgbClr val="4D4D4D"/>
              </a:solidFill>
            </a:endParaRPr>
          </a:p>
        </p:txBody>
      </p:sp>
    </p:spTree>
  </p:cSld>
  <p:clrMapOvr>
    <a:masterClrMapping/>
  </p:clrMapOvr>
</p:sld>
</file>

<file path=ppt/theme/theme1.xml><?xml version="1.0" encoding="utf-8"?>
<a:theme xmlns:a="http://schemas.openxmlformats.org/drawingml/2006/main" name="powerpoint-template-24">
  <a:themeElements>
    <a:clrScheme name="">
      <a:dk1>
        <a:srgbClr val="808080"/>
      </a:dk1>
      <a:lt1>
        <a:srgbClr val="FFFFFF"/>
      </a:lt1>
      <a:dk2>
        <a:srgbClr val="FFFFFF"/>
      </a:dk2>
      <a:lt2>
        <a:srgbClr val="0120BD"/>
      </a:lt2>
      <a:accent1>
        <a:srgbClr val="C300E6"/>
      </a:accent1>
      <a:accent2>
        <a:srgbClr val="F96F1C"/>
      </a:accent2>
      <a:accent3>
        <a:srgbClr val="FFFFFF"/>
      </a:accent3>
      <a:accent4>
        <a:srgbClr val="6C6C6C"/>
      </a:accent4>
      <a:accent5>
        <a:srgbClr val="DEAAF0"/>
      </a:accent5>
      <a:accent6>
        <a:srgbClr val="E26418"/>
      </a:accent6>
      <a:hlink>
        <a:srgbClr val="FFBF07"/>
      </a:hlink>
      <a:folHlink>
        <a:srgbClr val="5F5F5F"/>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FBB240"/>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FE564C"/>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BB2A32"/>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E84A25"/>
        </a:lt2>
        <a:accent1>
          <a:srgbClr val="ED6A24"/>
        </a:accent1>
        <a:accent2>
          <a:srgbClr val="F99E1C"/>
        </a:accent2>
        <a:accent3>
          <a:srgbClr val="FFFFFF"/>
        </a:accent3>
        <a:accent4>
          <a:srgbClr val="404040"/>
        </a:accent4>
        <a:accent5>
          <a:srgbClr val="F4B9AC"/>
        </a:accent5>
        <a:accent6>
          <a:srgbClr val="E28F18"/>
        </a:accent6>
        <a:hlink>
          <a:srgbClr val="F1B545"/>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B92D14"/>
        </a:lt2>
        <a:accent1>
          <a:srgbClr val="D34E13"/>
        </a:accent1>
        <a:accent2>
          <a:srgbClr val="DC9009"/>
        </a:accent2>
        <a:accent3>
          <a:srgbClr val="FFFFFF"/>
        </a:accent3>
        <a:accent4>
          <a:srgbClr val="404040"/>
        </a:accent4>
        <a:accent5>
          <a:srgbClr val="E6B2AA"/>
        </a:accent5>
        <a:accent6>
          <a:srgbClr val="C78207"/>
        </a:accent6>
        <a:hlink>
          <a:srgbClr val="EEC63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AE6310"/>
        </a:lt2>
        <a:accent1>
          <a:srgbClr val="E79613"/>
        </a:accent1>
        <a:accent2>
          <a:srgbClr val="E1720D"/>
        </a:accent2>
        <a:accent3>
          <a:srgbClr val="FFFFFF"/>
        </a:accent3>
        <a:accent4>
          <a:srgbClr val="404040"/>
        </a:accent4>
        <a:accent5>
          <a:srgbClr val="F1C9AA"/>
        </a:accent5>
        <a:accent6>
          <a:srgbClr val="CC670B"/>
        </a:accent6>
        <a:hlink>
          <a:srgbClr val="C6470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AF5612"/>
        </a:lt2>
        <a:accent1>
          <a:srgbClr val="CB882F"/>
        </a:accent1>
        <a:accent2>
          <a:srgbClr val="E7C432"/>
        </a:accent2>
        <a:accent3>
          <a:srgbClr val="FFFFFF"/>
        </a:accent3>
        <a:accent4>
          <a:srgbClr val="404040"/>
        </a:accent4>
        <a:accent5>
          <a:srgbClr val="E2C3AD"/>
        </a:accent5>
        <a:accent6>
          <a:srgbClr val="D1B12C"/>
        </a:accent6>
        <a:hlink>
          <a:srgbClr val="EECA34"/>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9A5E40"/>
        </a:lt2>
        <a:accent1>
          <a:srgbClr val="AE7750"/>
        </a:accent1>
        <a:accent2>
          <a:srgbClr val="C08D60"/>
        </a:accent2>
        <a:accent3>
          <a:srgbClr val="FFFFFF"/>
        </a:accent3>
        <a:accent4>
          <a:srgbClr val="404040"/>
        </a:accent4>
        <a:accent5>
          <a:srgbClr val="D3BDB3"/>
        </a:accent5>
        <a:accent6>
          <a:srgbClr val="AE7F56"/>
        </a:accent6>
        <a:hlink>
          <a:srgbClr val="CCA47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D1BB77"/>
        </a:lt2>
        <a:accent1>
          <a:srgbClr val="DBBA87"/>
        </a:accent1>
        <a:accent2>
          <a:srgbClr val="E0B265"/>
        </a:accent2>
        <a:accent3>
          <a:srgbClr val="FFFFFF"/>
        </a:accent3>
        <a:accent4>
          <a:srgbClr val="404040"/>
        </a:accent4>
        <a:accent5>
          <a:srgbClr val="EAD9C3"/>
        </a:accent5>
        <a:accent6>
          <a:srgbClr val="CBA15B"/>
        </a:accent6>
        <a:hlink>
          <a:srgbClr val="E9C27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3D3D3"/>
        </a:folHlink>
      </a:clrScheme>
      <a:clrMap bg1="lt1" tx1="dk1" bg2="lt2" tx2="dk2" accent1="accent1" accent2="accent2" accent3="accent3" accent4="accent4" accent5="accent5" accent6="accent6" hlink="hlink" folHlink="folHlink"/>
    </a:extraClrScheme>
    <a:extraClrScheme>
      <a:clrScheme name="powerpoint-template-24 14">
        <a:dk1>
          <a:srgbClr val="FFFFFF"/>
        </a:dk1>
        <a:lt1>
          <a:srgbClr val="FFFFFF"/>
        </a:lt1>
        <a:dk2>
          <a:srgbClr val="FFFFFF"/>
        </a:dk2>
        <a:lt2>
          <a:srgbClr val="45762A"/>
        </a:lt2>
        <a:accent1>
          <a:srgbClr val="42934C"/>
        </a:accent1>
        <a:accent2>
          <a:srgbClr val="34B66A"/>
        </a:accent2>
        <a:accent3>
          <a:srgbClr val="FFFFFF"/>
        </a:accent3>
        <a:accent4>
          <a:srgbClr val="DADADA"/>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5">
        <a:dk1>
          <a:srgbClr val="FFFFFF"/>
        </a:dk1>
        <a:lt1>
          <a:srgbClr val="FFFFFF"/>
        </a:lt1>
        <a:dk2>
          <a:srgbClr val="FFFFFF"/>
        </a:dk2>
        <a:lt2>
          <a:srgbClr val="55A6FE"/>
        </a:lt2>
        <a:accent1>
          <a:srgbClr val="71BBFF"/>
        </a:accent1>
        <a:accent2>
          <a:srgbClr val="74CCFF"/>
        </a:accent2>
        <a:accent3>
          <a:srgbClr val="FFFFFF"/>
        </a:accent3>
        <a:accent4>
          <a:srgbClr val="DADADA"/>
        </a:accent4>
        <a:accent5>
          <a:srgbClr val="BBDAFF"/>
        </a:accent5>
        <a:accent6>
          <a:srgbClr val="68B9E7"/>
        </a:accent6>
        <a:hlink>
          <a:srgbClr val="94D8FF"/>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6">
        <a:dk1>
          <a:srgbClr val="FFFFFF"/>
        </a:dk1>
        <a:lt1>
          <a:srgbClr val="FFFFFF"/>
        </a:lt1>
        <a:dk2>
          <a:srgbClr val="FFFFFF"/>
        </a:dk2>
        <a:lt2>
          <a:srgbClr val="4BA1FF"/>
        </a:lt2>
        <a:accent1>
          <a:srgbClr val="5DB2FF"/>
        </a:accent1>
        <a:accent2>
          <a:srgbClr val="65C8FF"/>
        </a:accent2>
        <a:accent3>
          <a:srgbClr val="FFFFFF"/>
        </a:accent3>
        <a:accent4>
          <a:srgbClr val="DADADA"/>
        </a:accent4>
        <a:accent5>
          <a:srgbClr val="B6D5FF"/>
        </a:accent5>
        <a:accent6>
          <a:srgbClr val="5BB5E7"/>
        </a:accent6>
        <a:hlink>
          <a:srgbClr val="87E1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157</Template>
  <TotalTime>41</TotalTime>
  <Words>203</Words>
  <Application>Microsoft Office PowerPoint</Application>
  <PresentationFormat>Экран (4:3)</PresentationFormat>
  <Paragraphs>26</Paragraphs>
  <Slides>9</Slides>
  <Notes>3</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9</vt:i4>
      </vt:variant>
    </vt:vector>
  </HeadingPairs>
  <TitlesOfParts>
    <vt:vector size="14" baseType="lpstr">
      <vt:lpstr>Arial</vt:lpstr>
      <vt:lpstr>Microsoft Sans Serif</vt:lpstr>
      <vt:lpstr>Verdana</vt:lpstr>
      <vt:lpstr>굴림</vt:lpstr>
      <vt:lpstr>powerpoint-template-24</vt:lpstr>
      <vt:lpstr>Муниципальное автономное дошкольное образовательное учреждение Центр развития ребенка – детский сад №5 «Ромашка»</vt:lpstr>
      <vt:lpstr>Что такое фоамиран -</vt:lpstr>
      <vt:lpstr>Фоамиран</vt:lpstr>
      <vt:lpstr>Виды фоамирана</vt:lpstr>
      <vt:lpstr>Презентация PowerPoint</vt:lpstr>
      <vt:lpstr>Особенности фоама</vt:lpstr>
      <vt:lpstr>Презентация PowerPoint</vt:lpstr>
      <vt:lpstr>Презентация PowerPoint</vt:lpstr>
      <vt:lpstr>Print master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автономное дошкольное образовательное учреждение Центр развития ребенка – детский сад №5 «Ромашка»</dc:title>
  <dc:creator>Sad5_Viktoriya</dc:creator>
  <cp:lastModifiedBy>Sad5_Viktoriya</cp:lastModifiedBy>
  <cp:revision>5</cp:revision>
  <dcterms:created xsi:type="dcterms:W3CDTF">2018-10-16T11:24:51Z</dcterms:created>
  <dcterms:modified xsi:type="dcterms:W3CDTF">2018-10-16T12:05:51Z</dcterms:modified>
</cp:coreProperties>
</file>