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5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ae/00016f3d-06429eb1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Я понял…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Мне было интересно…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Мне было сложно…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Мне сегодня удалось…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Мне нужно ещё поработать…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. 43, № 148, № 159.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ctr">
              <a:buNone/>
            </a:pPr>
            <a:endParaRPr lang="en-US" sz="7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6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6600" dirty="0" smtClean="0">
                <a:latin typeface="Times New Roman" pitchFamily="18" charset="0"/>
                <a:cs typeface="Times New Roman" pitchFamily="18" charset="0"/>
              </a:rPr>
              <a:t>•(3+2)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28575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600" dirty="0" smtClean="0">
                <a:latin typeface="Times New Roman" pitchFamily="18" charset="0"/>
                <a:cs typeface="Times New Roman" pitchFamily="18" charset="0"/>
              </a:rPr>
              <a:t>18•15</a:t>
            </a:r>
            <a:endParaRPr lang="ru-RU" sz="1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Устные приемы 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умножения»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Цель урока: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Научиться приемам устного умножения.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16•20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320</a:t>
            </a:r>
            <a:endParaRPr lang="ru-RU" sz="8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16•12= 192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357298"/>
          <a:ext cx="8143932" cy="32861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3140"/>
                <a:gridCol w="2071702"/>
                <a:gridCol w="1893107"/>
                <a:gridCol w="2035983"/>
              </a:tblGrid>
              <a:tr h="15236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812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12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Устные приемы 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умножения»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Цель урока: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Научиться приемам устного умножения.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71</Words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2018-03-05T14:05:27Z</dcterms:created>
  <dcterms:modified xsi:type="dcterms:W3CDTF">2018-03-05T14:26:37Z</dcterms:modified>
</cp:coreProperties>
</file>