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714488"/>
            <a:ext cx="8429684" cy="4429156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Ась-ась-ась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в речке плавает карась.</a:t>
            </a:r>
          </a:p>
          <a:p>
            <a:pPr algn="ctr">
              <a:buNone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Арь-арь-арь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на стене висит фонарь.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Ель-ель-ель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мы купили карамель.</a:t>
            </a:r>
          </a:p>
          <a:p>
            <a:pPr algn="ctr">
              <a:buNone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Ерь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ерь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ерь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волк опасный очень зверь.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214422"/>
            <a:ext cx="8115328" cy="4805378"/>
          </a:xfrm>
        </p:spPr>
        <p:txBody>
          <a:bodyPr/>
          <a:lstStyle/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ЛЬ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БЬ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ЗЬ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МЬ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ВЬ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СЬ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РЬ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ДЬ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ПЬ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НЬ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b="1" dirty="0" smtClean="0"/>
              <a:t>	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142984"/>
            <a:ext cx="8258204" cy="48768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</a:p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«Буква мягкий знак (Ь) – показатель мягкости согласных звуков»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642918"/>
            <a:ext cx="8715436" cy="56436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 обозначить мягкость согласных на письме?</a:t>
            </a: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С помощью                   с помощью -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гласных –                               Ь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е,ё,ю,я,и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2285984" y="2071678"/>
            <a:ext cx="1071570" cy="92869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6000760" y="2071678"/>
            <a:ext cx="1071570" cy="92869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  <a:scene3d>
            <a:camera prst="orthographicFront">
              <a:rot lat="0" lon="0" rev="4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857232"/>
            <a:ext cx="8258204" cy="51625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Медведь, окунь, карась, снегирь, гусь, сирень, тополь, ель.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</TotalTime>
  <Words>89</Words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2018-11-19T12:50:05Z</dcterms:created>
  <dcterms:modified xsi:type="dcterms:W3CDTF">2018-11-19T13:14:35Z</dcterms:modified>
</cp:coreProperties>
</file>