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314" name="AutoShape 2" descr="https://ds04.infourok.ru/uploads/ex/0965/000a07fc-b3c9f9a0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s://ds04.infourok.ru/uploads/ex/0965/000a07fc-b3c9f9a0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0" name="Picture 8" descr="https://ds01.infourok.ru/uploads/ex/10c1/00009978-657e95bd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«Написание предложений с буквами Ю,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447800"/>
            <a:ext cx="8186766" cy="45720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Вспомнить написание заглавной и строчной буквы Ю,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Будем писать строчную и заглавную букву, соединять с другими буквами в слове.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453286309_propis-bukva-yu_1_raskrasku.com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23287" t="40208" r="68879" b="51324"/>
          <a:stretch>
            <a:fillRect/>
          </a:stretch>
        </p:blipFill>
        <p:spPr>
          <a:xfrm>
            <a:off x="1714480" y="428604"/>
            <a:ext cx="2143140" cy="3000396"/>
          </a:xfrm>
        </p:spPr>
      </p:pic>
      <p:pic>
        <p:nvPicPr>
          <p:cNvPr id="5" name="Рисунок 4" descr="1453286309_propis-bukva-yu_1_raskrasku.com.jpg"/>
          <p:cNvPicPr>
            <a:picLocks noChangeAspect="1"/>
          </p:cNvPicPr>
          <p:nvPr/>
        </p:nvPicPr>
        <p:blipFill>
          <a:blip r:embed="rId2"/>
          <a:srcRect l="9188" t="65625" r="82380" b="25000"/>
          <a:stretch>
            <a:fillRect/>
          </a:stretch>
        </p:blipFill>
        <p:spPr>
          <a:xfrm>
            <a:off x="1857356" y="3786190"/>
            <a:ext cx="1785950" cy="2571768"/>
          </a:xfrm>
          <a:prstGeom prst="rect">
            <a:avLst/>
          </a:prstGeom>
        </p:spPr>
      </p:pic>
      <p:pic>
        <p:nvPicPr>
          <p:cNvPr id="6" name="Рисунок 5" descr="1453286309_propis-bukva-yu_1_raskrasku.com.jpg"/>
          <p:cNvPicPr>
            <a:picLocks noChangeAspect="1"/>
          </p:cNvPicPr>
          <p:nvPr/>
        </p:nvPicPr>
        <p:blipFill>
          <a:blip r:embed="rId2"/>
          <a:srcRect l="23017" t="75000" r="70237" b="16667"/>
          <a:stretch>
            <a:fillRect/>
          </a:stretch>
        </p:blipFill>
        <p:spPr>
          <a:xfrm>
            <a:off x="3714743" y="4071942"/>
            <a:ext cx="1384111" cy="2214578"/>
          </a:xfrm>
          <a:prstGeom prst="rect">
            <a:avLst/>
          </a:prstGeom>
        </p:spPr>
      </p:pic>
      <p:pic>
        <p:nvPicPr>
          <p:cNvPr id="7" name="Рисунок 6" descr="1453286309_propis-bukva-yu_1_raskrasku.com.jpg"/>
          <p:cNvPicPr>
            <a:picLocks noChangeAspect="1"/>
          </p:cNvPicPr>
          <p:nvPr/>
        </p:nvPicPr>
        <p:blipFill>
          <a:blip r:embed="rId2"/>
          <a:srcRect l="22954" t="47874" r="68944" b="42743"/>
          <a:stretch>
            <a:fillRect/>
          </a:stretch>
        </p:blipFill>
        <p:spPr>
          <a:xfrm>
            <a:off x="4000496" y="142852"/>
            <a:ext cx="2214561" cy="3321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«Написание предложений с буквами Ю,</a:t>
            </a:r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447800"/>
            <a:ext cx="8186766" cy="45720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Вспомнить написание заглавной и строчной буквы Ю,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ю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AutoNum type="arabicPeriod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Будем писать строчную и заглавную букву, соединять с другими буквами в слове.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</TotalTime>
  <Words>74</Words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Справедливость</vt:lpstr>
      <vt:lpstr>Слайд 1</vt:lpstr>
      <vt:lpstr>Слайд 2</vt:lpstr>
      <vt:lpstr>Цели:</vt:lpstr>
      <vt:lpstr>Слайд 4</vt:lpstr>
      <vt:lpstr>Слайд 5</vt:lpstr>
      <vt:lpstr>Цели: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2018-12-10T14:23:19Z</dcterms:created>
  <dcterms:modified xsi:type="dcterms:W3CDTF">2018-12-10T15:05:32Z</dcterms:modified>
</cp:coreProperties>
</file>