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Поселок Листвянка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www.hellobaikal.ru/wp-content/uploads/2017/03/listvyanka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736"/>
            <a:ext cx="7626305" cy="49799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Омуль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5.drugiegoroda.ru/7/659/65935-81158908-1024x6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7253209" cy="4830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Х</a:t>
            </a:r>
            <a:r>
              <a:rPr lang="vi-VN" sz="8000" dirty="0" smtClean="0"/>
              <a:t>а́риус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dis.podelise.ru/pars_docs/diser_refs/36/35894/35894_html_66267b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71678"/>
            <a:ext cx="8038422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sz="6000" dirty="0" smtClean="0"/>
              <a:t>Байка́льская не́рпа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eptember-t.ru/assets/images/gallery/566/5_%D0%9D%D0%95%D0%A0%D0%9F%D0%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7620000" cy="5229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</Words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Поселок Листвянка</vt:lpstr>
      <vt:lpstr>Омуль</vt:lpstr>
      <vt:lpstr>Ха́риус</vt:lpstr>
      <vt:lpstr>Байка́льская не́рпа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2019-04-25T18:08:27Z</dcterms:created>
  <dcterms:modified xsi:type="dcterms:W3CDTF">2019-04-25T18:29:26Z</dcterms:modified>
</cp:coreProperties>
</file>