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2" r:id="rId6"/>
    <p:sldId id="266" r:id="rId7"/>
    <p:sldId id="267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796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485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8671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7610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5971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5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3686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16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1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1677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73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871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979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602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256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99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6333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1254125"/>
            <a:ext cx="6400800" cy="17526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Пасха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083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Что такое Пасха?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Пасха как изначальный праздник прихода весны и пробуждения новой жизни. Примерно 3,5 тысячи лет назад евреи придали новое значение </a:t>
            </a:r>
            <a:r>
              <a:rPr lang="ru-RU" dirty="0" err="1">
                <a:solidFill>
                  <a:srgbClr val="000000"/>
                </a:solidFill>
                <a:latin typeface="tahoma" panose="020B0604030504040204" pitchFamily="34" charset="0"/>
              </a:rPr>
              <a:t>канонейскому</a:t>
            </a:r>
            <a:r>
              <a:rPr lang="ru-RU" dirty="0">
                <a:solidFill>
                  <a:srgbClr val="000000"/>
                </a:solidFill>
                <a:latin typeface="tahoma" panose="020B0604030504040204" pitchFamily="34" charset="0"/>
              </a:rPr>
              <a:t> празднику приветствия весны — в этот день они стали праздновать также исход евреев из Египта, описанный в Ветхом Завете. Около 2 тысяч лет назад праздник Пасха приобрел еще одно значение, в этот день воскрес Иисус Христос. В этот день принято говорить: «Христос воскресе!», на которую отвечают «Воистину воскресе!».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689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Великий пост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4000" dirty="0">
                <a:solidFill>
                  <a:schemeClr val="tx1"/>
                </a:solidFill>
              </a:rPr>
              <a:t>Великий Пост предшествует Пасхе Празднованию Пасхи в </a:t>
            </a:r>
            <a:r>
              <a:rPr lang="ru-RU" sz="4000" dirty="0" err="1">
                <a:solidFill>
                  <a:schemeClr val="tx1"/>
                </a:solidFill>
              </a:rPr>
              <a:t>Хрестианстве</a:t>
            </a:r>
            <a:r>
              <a:rPr lang="ru-RU" sz="4000" dirty="0">
                <a:solidFill>
                  <a:schemeClr val="tx1"/>
                </a:solidFill>
              </a:rPr>
              <a:t> предшествует Великий пост — самый продолжительный и строгий период воздержания от многих видов пищи и развлечений.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4164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Почему пасху всегда праздную в разные дни?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христианской традиции Пасха отмечается по лунно-солнечному календарю, в первое воскресенье после весеннего полнолуния. Пасха всегда отмечается только в воскресенье, но выпадает на разные даты.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78811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Перед </a:t>
            </a:r>
            <a:r>
              <a:rPr lang="ru-RU" sz="2400" dirty="0">
                <a:solidFill>
                  <a:schemeClr val="tx1"/>
                </a:solidFill>
              </a:rPr>
              <a:t>Пасхой считалось необходимым навести порядок в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доме и на улице: вымыть полы, потолки, стены, лавки,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побелить печи, обновить киот, отремонтировать ограды,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привести в порядок колодцы, убрать мусор, оставшийся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после зимы. Кроме того, полагалось изготовить новую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одежду для всех членов семьи и вымыться в бане. В Пасху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человек должен был отбросить все дурные, нечистые </a:t>
            </a:r>
            <a:r>
              <a:rPr lang="ru-RU" sz="2400" dirty="0" err="1" smtClean="0">
                <a:solidFill>
                  <a:schemeClr val="tx1"/>
                </a:solidFill>
              </a:rPr>
              <a:t>мысли,забыть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зло и обиды.</a:t>
            </a:r>
          </a:p>
        </p:txBody>
      </p:sp>
    </p:spTree>
    <p:extLst>
      <p:ext uri="{BB962C8B-B14F-4D97-AF65-F5344CB8AC3E}">
        <p14:creationId xmlns:p14="http://schemas.microsoft.com/office/powerpoint/2010/main" val="2722191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579296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>
                <a:solidFill>
                  <a:schemeClr val="tx1"/>
                </a:solidFill>
              </a:rPr>
              <a:t>Пасхальное яйцо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По Преданию, когда Мария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Магдалина поднесла в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подарок императору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Тиберию яйцо как символ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Воскресения Христа,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император, усомнившись,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сказал, что как яйцо из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белого не становится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красным, так и мёртвые не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воскресают. Яйцо в тот же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миг стало красным. Хотя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яйца красят в разные цвета,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традиционным является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красный, как цвет жизни и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победы.</a:t>
            </a:r>
          </a:p>
        </p:txBody>
      </p:sp>
    </p:spTree>
    <p:extLst>
      <p:ext uri="{BB962C8B-B14F-4D97-AF65-F5344CB8AC3E}">
        <p14:creationId xmlns:p14="http://schemas.microsoft.com/office/powerpoint/2010/main" val="2536506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/>
              <a:t>Кулич</a:t>
            </a:r>
            <a:r>
              <a:rPr lang="ru-RU" dirty="0"/>
              <a:t> – хлебный</a:t>
            </a:r>
          </a:p>
          <a:p>
            <a:pPr marL="0" indent="0">
              <a:buNone/>
            </a:pPr>
            <a:r>
              <a:rPr lang="ru-RU" dirty="0"/>
              <a:t>символ Пасхи,</a:t>
            </a:r>
          </a:p>
          <a:p>
            <a:pPr marL="0" indent="0">
              <a:buNone/>
            </a:pPr>
            <a:r>
              <a:rPr lang="ru-RU" dirty="0"/>
              <a:t>незаменимый атрибут</a:t>
            </a:r>
          </a:p>
          <a:p>
            <a:pPr marL="0" indent="0">
              <a:buNone/>
            </a:pPr>
            <a:r>
              <a:rPr lang="ru-RU" dirty="0"/>
              <a:t>светлого христианского</a:t>
            </a:r>
          </a:p>
          <a:p>
            <a:pPr marL="0" indent="0">
              <a:buNone/>
            </a:pPr>
            <a:r>
              <a:rPr lang="ru-RU" dirty="0"/>
              <a:t>праздника. Выпечка</a:t>
            </a:r>
          </a:p>
          <a:p>
            <a:pPr marL="0" indent="0">
              <a:buNone/>
            </a:pPr>
            <a:r>
              <a:rPr lang="ru-RU" dirty="0"/>
              <a:t>кулича и его освящение</a:t>
            </a:r>
          </a:p>
          <a:p>
            <a:pPr marL="0" indent="0">
              <a:buNone/>
            </a:pPr>
            <a:r>
              <a:rPr lang="ru-RU" dirty="0"/>
              <a:t>в церкви – один из</a:t>
            </a:r>
          </a:p>
          <a:p>
            <a:pPr marL="0" indent="0">
              <a:buNone/>
            </a:pPr>
            <a:r>
              <a:rPr lang="ru-RU" dirty="0"/>
              <a:t>самых древних</a:t>
            </a:r>
          </a:p>
          <a:p>
            <a:pPr marL="0" indent="0">
              <a:buNone/>
            </a:pPr>
            <a:r>
              <a:rPr lang="ru-RU" dirty="0"/>
              <a:t>христианских обычаев,</a:t>
            </a:r>
          </a:p>
          <a:p>
            <a:pPr marL="0" indent="0">
              <a:buNone/>
            </a:pPr>
            <a:r>
              <a:rPr lang="ru-RU" dirty="0"/>
              <a:t>сохранившийся и до</a:t>
            </a:r>
          </a:p>
          <a:p>
            <a:pPr marL="0" indent="0">
              <a:buNone/>
            </a:pPr>
            <a:r>
              <a:rPr lang="ru-RU" dirty="0"/>
              <a:t>наших дней.</a:t>
            </a:r>
          </a:p>
        </p:txBody>
      </p:sp>
    </p:spTree>
    <p:extLst>
      <p:ext uri="{BB962C8B-B14F-4D97-AF65-F5344CB8AC3E}">
        <p14:creationId xmlns:p14="http://schemas.microsoft.com/office/powerpoint/2010/main" val="935415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Почему именно верба берется в праздник Пасху?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Как символ </a:t>
            </a:r>
            <a:r>
              <a:rPr lang="ru-RU" dirty="0"/>
              <a:t>Вербного Воскресенья, то она во все времена была глубоко почитаема на Руси. Славяне свято верили в магические свойства этого дерева. Они считали, что верба способна защитить их от дурного глаза и  избавить от порчи. С этим чудесным деревом связаны многие славянские традиции и обряды. Теперь, я думаю, вам станет понятно, почему именно верба стала альтернативой пальмовым ветвям, а, следовательно, и символом Вербного Воскресенья.</a:t>
            </a:r>
          </a:p>
        </p:txBody>
      </p:sp>
    </p:spTree>
    <p:extLst>
      <p:ext uri="{BB962C8B-B14F-4D97-AF65-F5344CB8AC3E}">
        <p14:creationId xmlns:p14="http://schemas.microsoft.com/office/powerpoint/2010/main" val="1596370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188640"/>
            <a:ext cx="4978896" cy="59375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Вербное воскресенье или Вход Господень в Иерусалим каждый год празднуют в свое время. Это переходящий праздник. Когда праздновать Вербное воскресенье, зависит от того, когда празднуют Пасху. Вербное воскресенье всегда отмечается за неделю перед Пасхой. </a:t>
            </a:r>
          </a:p>
        </p:txBody>
      </p:sp>
    </p:spTree>
    <p:extLst>
      <p:ext uri="{BB962C8B-B14F-4D97-AF65-F5344CB8AC3E}">
        <p14:creationId xmlns:p14="http://schemas.microsoft.com/office/powerpoint/2010/main" val="417821602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85</TotalTime>
  <Words>445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Bookman Old Style</vt:lpstr>
      <vt:lpstr>Century Gothic</vt:lpstr>
      <vt:lpstr>tahoma</vt:lpstr>
      <vt:lpstr>Wingdings 3</vt:lpstr>
      <vt:lpstr>Легкий дым</vt:lpstr>
      <vt:lpstr>Презентация PowerPoint</vt:lpstr>
      <vt:lpstr>Что такое Пасха?</vt:lpstr>
      <vt:lpstr>Великий пост</vt:lpstr>
      <vt:lpstr>Почему пасху всегда праздную в разные дни?</vt:lpstr>
      <vt:lpstr>Презентация PowerPoint</vt:lpstr>
      <vt:lpstr>Презентация PowerPoint</vt:lpstr>
      <vt:lpstr>Презентация PowerPoint</vt:lpstr>
      <vt:lpstr>Почему именно верба берется в праздник Пасху?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кабинет</dc:creator>
  <cp:lastModifiedBy>кабинет</cp:lastModifiedBy>
  <cp:revision>13</cp:revision>
  <dcterms:created xsi:type="dcterms:W3CDTF">2019-04-15T15:12:25Z</dcterms:created>
  <dcterms:modified xsi:type="dcterms:W3CDTF">2019-05-15T10:02:25Z</dcterms:modified>
</cp:coreProperties>
</file>