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42393C-F686-401E-B10C-9E1527FDB14F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D09F06-9E7B-4C89-A379-4EA95B7C51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D09F06-9E7B-4C89-A379-4EA95B7C517A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DF3E11-D47A-4E2E-A4DB-A6E61C583E7F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7DC7D76-3AA7-40A7-BF63-CF85801B8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3E11-D47A-4E2E-A4DB-A6E61C583E7F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C7D76-3AA7-40A7-BF63-CF85801B8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3E11-D47A-4E2E-A4DB-A6E61C583E7F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C7D76-3AA7-40A7-BF63-CF85801B8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DF3E11-D47A-4E2E-A4DB-A6E61C583E7F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7DC7D76-3AA7-40A7-BF63-CF85801B8F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DF3E11-D47A-4E2E-A4DB-A6E61C583E7F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7DC7D76-3AA7-40A7-BF63-CF85801B8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3E11-D47A-4E2E-A4DB-A6E61C583E7F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C7D76-3AA7-40A7-BF63-CF85801B8F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3E11-D47A-4E2E-A4DB-A6E61C583E7F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C7D76-3AA7-40A7-BF63-CF85801B8F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DF3E11-D47A-4E2E-A4DB-A6E61C583E7F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7DC7D76-3AA7-40A7-BF63-CF85801B8F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F3E11-D47A-4E2E-A4DB-A6E61C583E7F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C7D76-3AA7-40A7-BF63-CF85801B8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DF3E11-D47A-4E2E-A4DB-A6E61C583E7F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7DC7D76-3AA7-40A7-BF63-CF85801B8F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DF3E11-D47A-4E2E-A4DB-A6E61C583E7F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7DC7D76-3AA7-40A7-BF63-CF85801B8F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DF3E11-D47A-4E2E-A4DB-A6E61C583E7F}" type="datetimeFigureOut">
              <a:rPr lang="ru-RU" smtClean="0"/>
              <a:pPr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7DC7D76-3AA7-40A7-BF63-CF85801B8F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124744"/>
            <a:ext cx="6172200" cy="1296144"/>
          </a:xfrm>
          <a:solidFill>
            <a:schemeClr val="bg2"/>
          </a:solidFill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Повышение роли отца в воспитании ребенка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780928"/>
            <a:ext cx="6172200" cy="12961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возможности развивающей образовательной среды дошкольного учреждения МБДОУ «Детский сад № 28» и социума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68960"/>
            <a:ext cx="7787208" cy="79208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Спасибо за внимание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620688"/>
            <a:ext cx="6172200" cy="1224136"/>
          </a:xfrm>
        </p:spPr>
        <p:txBody>
          <a:bodyPr/>
          <a:lstStyle/>
          <a:p>
            <a:r>
              <a:rPr lang="ru-RU" dirty="0" smtClean="0"/>
              <a:t>Не надобно иного образца,</a:t>
            </a:r>
            <a:br>
              <a:rPr lang="ru-RU" dirty="0" smtClean="0"/>
            </a:br>
            <a:r>
              <a:rPr lang="ru-RU" dirty="0" smtClean="0"/>
              <a:t>Когда в глазах пример отца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988840"/>
            <a:ext cx="6172200" cy="1872208"/>
          </a:xfrm>
        </p:spPr>
        <p:txBody>
          <a:bodyPr/>
          <a:lstStyle/>
          <a:p>
            <a:r>
              <a:rPr lang="ru-RU" dirty="0" smtClean="0"/>
              <a:t>                                                         А.С. Грибоедов</a:t>
            </a:r>
            <a:endParaRPr lang="ru-RU" dirty="0"/>
          </a:p>
        </p:txBody>
      </p:sp>
      <p:pic>
        <p:nvPicPr>
          <p:cNvPr id="1026" name="Picture 2" descr="ÐÐ°ÑÑÐ¸Ð½ÐºÐ¸ Ð¿Ð¾ Ð·Ð°Ð¿ÑÐ¾ÑÑ Ð¿ÑÐ¸Ð¼ÐµÑ Ð¾ÑÑÐ° Ð² Ð²Ð¾ÑÐ¿Ð¸ÑÐ°Ð½Ð¸Ð¸ ÑÐµÐ±ÐµÐ½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005064"/>
            <a:ext cx="3312368" cy="2581067"/>
          </a:xfrm>
          <a:prstGeom prst="rect">
            <a:avLst/>
          </a:prstGeom>
          <a:noFill/>
        </p:spPr>
      </p:pic>
      <p:pic>
        <p:nvPicPr>
          <p:cNvPr id="1028" name="Picture 4" descr="ÐÐ°ÑÑÐ¸Ð½ÐºÐ¸ Ð¿Ð¾ Ð·Ð°Ð¿ÑÐ¾ÑÑ Ð¿ÑÐ¸Ð¼ÐµÑ Ð¾ÑÑÐ° Ð² Ð²Ð¾ÑÐ¿Ð¸ÑÐ°Ð½Ð¸Ð¸ ÑÐµÐ±ÐµÐ½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492896"/>
            <a:ext cx="3384376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38661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В современной семье отцу часто отводится второстепенная роль в воспитании детей. Между тем его </a:t>
            </a:r>
            <a:r>
              <a:rPr lang="ru-RU" sz="2400" b="1" dirty="0" smtClean="0">
                <a:solidFill>
                  <a:schemeClr val="accent3"/>
                </a:solidFill>
              </a:rPr>
              <a:t>личный пример имеет большое значение</a:t>
            </a:r>
            <a:r>
              <a:rPr lang="ru-RU" sz="2400" b="1" dirty="0" smtClean="0">
                <a:solidFill>
                  <a:schemeClr val="tx1"/>
                </a:solidFill>
              </a:rPr>
              <a:t> для формирования социального и психологического благополучия ребенка. Поэтому актуальным сегодня является разработка и реализация социальных проектов (внутри </a:t>
            </a:r>
            <a:r>
              <a:rPr lang="ru-RU" sz="2400" b="1" dirty="0" smtClean="0">
                <a:solidFill>
                  <a:schemeClr val="tx1"/>
                </a:solidFill>
              </a:rPr>
              <a:t>ОУ </a:t>
            </a:r>
            <a:r>
              <a:rPr lang="ru-RU" sz="2400" b="1" dirty="0" smtClean="0">
                <a:solidFill>
                  <a:schemeClr val="tx1"/>
                </a:solidFill>
              </a:rPr>
              <a:t>и в рамках городских и федеральных программ), направленных  на привлечение семей к участию в жизни дошкольников и </a:t>
            </a:r>
            <a:r>
              <a:rPr lang="ru-RU" sz="2400" b="1" dirty="0" smtClean="0">
                <a:solidFill>
                  <a:schemeClr val="accent3"/>
                </a:solidFill>
              </a:rPr>
              <a:t>возрождение социального статуса отца.</a:t>
            </a:r>
            <a:endParaRPr lang="ru-RU" sz="2400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250706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	Семейное воспитание играет важную роль в становлении личности человека. Традиционно главой семьи считается отец. Однако в настоящее время женщины всё чаще становятся лидерами, и не только в профессиональной деятельности. А ведь именно отец является для ребенка образцом мужчины – добытчика, защитника. Он играет важнейшую роль в усвоении детьми моральных норм. Своей реакцией (словесной и поведенческой) на события, слова и поступки людей формирует определенные модели поведения.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52251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      </a:t>
            </a:r>
            <a:r>
              <a:rPr lang="ru-RU" sz="3200" b="1" dirty="0" smtClean="0">
                <a:solidFill>
                  <a:schemeClr val="tx1"/>
                </a:solidFill>
              </a:rPr>
              <a:t>Мы имеем ввиду его личный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                        пример</a:t>
            </a:r>
            <a:r>
              <a:rPr lang="ru-RU" sz="2400" b="1" dirty="0" smtClean="0">
                <a:solidFill>
                  <a:schemeClr val="tx1"/>
                </a:solidFill>
              </a:rPr>
              <a:t>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▪  отношение к труду, своим обязанностям;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▪  личностные качества: строгость,   требовательность, справедливость;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▪  оказание взаимопомощи взаимовыручки;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▪  создание условий для полноценной жизни и деятельности всех членов семьи;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▪  воспитание уважительного отношения друг к другу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ÐÐ°ÑÑÐ¸Ð½ÐºÐ¸ Ð¿Ð¾ Ð·Ð°Ð¿ÑÐ¾ÑÑ Ð¾ÑÐµÑ Ð² Ð²Ð¾ÑÐ¿Ð¸ÑÐ°Ð½Ð¸Ð¸ Ð´ÐµÑÐµÐ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365104"/>
            <a:ext cx="3456384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2425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	Для повышения роли отца в воспитании ребенка сегодня необходимо использовать не только возможности образовательной среды </a:t>
            </a:r>
            <a:r>
              <a:rPr lang="ru-RU" sz="2400" b="1" dirty="0" smtClean="0">
                <a:solidFill>
                  <a:schemeClr val="tx1"/>
                </a:solidFill>
              </a:rPr>
              <a:t>образовательного учреждения</a:t>
            </a:r>
            <a:r>
              <a:rPr lang="ru-RU" sz="2400" b="1" dirty="0" smtClean="0">
                <a:solidFill>
                  <a:schemeClr val="tx1"/>
                </a:solidFill>
              </a:rPr>
              <a:t>, </a:t>
            </a:r>
            <a:r>
              <a:rPr lang="ru-RU" sz="2400" b="1" dirty="0" smtClean="0">
                <a:solidFill>
                  <a:schemeClr val="tx1"/>
                </a:solidFill>
              </a:rPr>
              <a:t>но и педагогический потенциал социума. В соответствии с ФГОС ДО в ДОУ должны быть созданы условия для обеспечения психолого-педагогической поддержки семьи и повышения компетентности родителей в вопросах развития и образования, охраны и укрепления здоровья детей.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	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0184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Формы совместной деятельности</a:t>
            </a:r>
            <a:b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традиционные :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▪   родительские собрания;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▪  консультации, круглые столы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 инновационные: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▪ социальные проекты;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▪ акции;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▪ спартакиады;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▪  участие в выставках, конкурсах; и в качестве постоянных добровольных помощников;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▪ создание клуба «Совет отцов»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ÐÐ°ÑÑÐ¸Ð½ÐºÐ¸ Ð¿Ð¾ Ð·Ð°Ð¿ÑÐ¾ÑÑ Ð¿Ð°Ð¿Ñ Ð¸ Ð¿ÐµÐ´Ð°Ð³Ð¾Ð³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437112"/>
            <a:ext cx="3238500" cy="1872208"/>
          </a:xfrm>
          <a:prstGeom prst="rect">
            <a:avLst/>
          </a:prstGeom>
          <a:noFill/>
        </p:spPr>
      </p:pic>
      <p:pic>
        <p:nvPicPr>
          <p:cNvPr id="20482" name="Picture 2" descr="ÐÐ°ÑÑÐ¸Ð½ÐºÐ¸ Ð¿Ð¾ Ð·Ð°Ð¿ÑÐ¾ÑÑ Ð¿Ð°Ð¿Ñ Ð¸ Ð¿ÐµÐ´Ð°Ð³Ð¾Ð³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97152"/>
            <a:ext cx="4032448" cy="1806328"/>
          </a:xfrm>
          <a:prstGeom prst="rect">
            <a:avLst/>
          </a:prstGeom>
          <a:noFill/>
        </p:spPr>
      </p:pic>
      <p:pic>
        <p:nvPicPr>
          <p:cNvPr id="1026" name="Picture 2" descr="C:\Users\Светик\Desktop\Выставка Я и пап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052736"/>
            <a:ext cx="2736304" cy="1916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17869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Работа с родителями имеет дифференцированный </a:t>
            </a:r>
            <a:r>
              <a:rPr lang="ru-RU" sz="2400" b="1" dirty="0" smtClean="0">
                <a:solidFill>
                  <a:schemeClr val="tx1"/>
                </a:solidFill>
              </a:rPr>
              <a:t>подход. </a:t>
            </a:r>
            <a:r>
              <a:rPr lang="ru-RU" sz="2400" b="1" dirty="0" smtClean="0">
                <a:solidFill>
                  <a:schemeClr val="tx1"/>
                </a:solidFill>
              </a:rPr>
              <a:t>У</a:t>
            </a:r>
            <a:r>
              <a:rPr lang="ru-RU" sz="2400" b="1" dirty="0" smtClean="0">
                <a:solidFill>
                  <a:schemeClr val="tx1"/>
                </a:solidFill>
              </a:rPr>
              <a:t>читываются </a:t>
            </a:r>
            <a:r>
              <a:rPr lang="ru-RU" sz="2400" b="1" dirty="0" smtClean="0">
                <a:solidFill>
                  <a:schemeClr val="tx1"/>
                </a:solidFill>
              </a:rPr>
              <a:t>социальный статус, микроклимат семьи, родительские запросы и степень заинтересованности родителей деятельностью ДОУ, повышается  культура педагогической грамотности семьи. Основной целью взаимодействия с семьями воспитанников является создание единого пространства семья – детский сад, как пространства развития ребенка, в котором всем участникам педагогического процесса (детям, родителям, педагогам) будет уютно, интересно, безопасно, полезно, благополучно</a:t>
            </a:r>
            <a:r>
              <a:rPr lang="ru-RU" sz="2400" dirty="0" smtClean="0">
                <a:solidFill>
                  <a:schemeClr val="tx1"/>
                </a:solidFill>
              </a:rPr>
              <a:t>.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01845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Совместная деятельность приносит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              ощутимые результаты: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- </a:t>
            </a:r>
            <a:r>
              <a:rPr lang="ru-RU" sz="1800" b="1" dirty="0" smtClean="0">
                <a:solidFill>
                  <a:schemeClr val="tx1"/>
                </a:solidFill>
              </a:rPr>
              <a:t>объединение самых активных семей (</a:t>
            </a:r>
            <a:r>
              <a:rPr lang="ru-RU" sz="1600" b="1" dirty="0" smtClean="0">
                <a:solidFill>
                  <a:schemeClr val="tx1"/>
                </a:solidFill>
              </a:rPr>
              <a:t>некоторые семьи стали общаться между собой за пределами детского сада);</a:t>
            </a:r>
            <a:br>
              <a:rPr lang="ru-RU" sz="16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стимулирование внутрисемейного пространства посредством совместной творческой деятельности;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формирование модели оптимального семейного досуга, в организации которого главная роль отводится отцам;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повышение социального статуса отцовства;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 smtClean="0">
                <a:solidFill>
                  <a:schemeClr val="tx1"/>
                </a:solidFill>
              </a:rPr>
              <a:t>- сближение родителей и педагогов в процессе участия в разнообразных спортивных,  творческих мероприятиях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G:\Фото с папами\DSC013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1520" y="4293096"/>
            <a:ext cx="2641213" cy="2016224"/>
          </a:xfrm>
          <a:prstGeom prst="rect">
            <a:avLst/>
          </a:prstGeom>
          <a:noFill/>
        </p:spPr>
      </p:pic>
      <p:pic>
        <p:nvPicPr>
          <p:cNvPr id="4" name="Picture 3" descr="C:\Documents and Settings\Пользователь\Мои документы\Все фотографии детского сада\Спорт с папами\DSC034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364088" y="4365104"/>
            <a:ext cx="2736874" cy="2016223"/>
          </a:xfrm>
          <a:prstGeom prst="rect">
            <a:avLst/>
          </a:prstGeom>
          <a:noFill/>
        </p:spPr>
      </p:pic>
      <p:pic>
        <p:nvPicPr>
          <p:cNvPr id="1026" name="Picture 2" descr="C:\Users\Светик\Desktop\D71_60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509120"/>
            <a:ext cx="3168352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164</TotalTime>
  <Words>107</Words>
  <Application>Microsoft Office PowerPoint</Application>
  <PresentationFormat>Экран (4:3)</PresentationFormat>
  <Paragraphs>13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Повышение роли отца в воспитании ребенка</vt:lpstr>
      <vt:lpstr>Не надобно иного образца, Когда в глазах пример отца</vt:lpstr>
      <vt:lpstr>В современной семье отцу часто отводится второстепенная роль в воспитании детей. Между тем его личный пример имеет большое значение для формирования социального и психологического благополучия ребенка. Поэтому актуальным сегодня является разработка и реализация социальных проектов (внутри ОУ и в рамках городских и федеральных программ), направленных  на привлечение семей к участию в жизни дошкольников и возрождение социального статуса отца.</vt:lpstr>
      <vt:lpstr> Семейное воспитание играет важную роль в становлении личности человека. Традиционно главой семьи считается отец. Однако в настоящее время женщины всё чаще становятся лидерами, и не только в профессиональной деятельности. А ведь именно отец является для ребенка образцом мужчины – добытчика, защитника. Он играет важнейшую роль в усвоении детьми моральных норм. Своей реакцией (словесной и поведенческой) на события, слова и поступки людей формирует определенные модели поведения.  </vt:lpstr>
      <vt:lpstr>      Мы имеем ввиду его личный                          пример:  ▪  отношение к труду, своим обязанностям; ▪  личностные качества: строгость,   требовательность, справедливость; ▪  оказание взаимопомощи взаимовыручки; ▪  создание условий для полноценной жизни и деятельности всех членов семьи; ▪  воспитание уважительного отношения друг к другу </vt:lpstr>
      <vt:lpstr> Для повышения роли отца в воспитании ребенка сегодня необходимо использовать не только возможности образовательной среды образовательного учреждения, но и педагогический потенциал социума. В соответствии с ФГОС ДО в ДОУ должны быть созданы условия для обеспечения психолого-педагогической поддержки семьи и повышения компетентности родителей в вопросах развития и образования, охраны и укрепления здоровья детей.  </vt:lpstr>
      <vt:lpstr>      Формы совместной деятельности традиционные : ▪   родительские собрания; ▪  консультации, круглые столы   инновационные: ▪ социальные проекты; ▪ акции; ▪ спартакиады; ▪  участие в выставках, конкурсах; и в качестве постоянных добровольных помощников; ▪ создание клуба «Совет отцов»</vt:lpstr>
      <vt:lpstr>     Работа с родителями имеет дифференцированный подход. Учитываются социальный статус, микроклимат семьи, родительские запросы и степень заинтересованности родителей деятельностью ДОУ, повышается  культура педагогической грамотности семьи. Основной целью взаимодействия с семьями воспитанников является создание единого пространства семья – детский сад, как пространства развития ребенка, в котором всем участникам педагогического процесса (детям, родителям, педагогам) будет уютно, интересно, безопасно, полезно, благополучно. </vt:lpstr>
      <vt:lpstr>Совместная деятельность приносит               ощутимые результаты: - объединение самых активных семей (некоторые семьи стали общаться между собой за пределами детского сада);  - стимулирование внутрисемейного пространства посредством совместной творческой деятельности;  - формирование модели оптимального семейного досуга, в организации которого главная роль отводится отцам;  - повышение социального статуса отцовства;  - сближение родителей и педагогов в процессе участия в разнообразных спортивных,  творческих мероприятиях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Повышение роли отца в воспитании ребенка</dc:title>
  <dc:creator>Светик</dc:creator>
  <cp:lastModifiedBy>Home</cp:lastModifiedBy>
  <cp:revision>23</cp:revision>
  <dcterms:created xsi:type="dcterms:W3CDTF">2018-04-04T13:26:38Z</dcterms:created>
  <dcterms:modified xsi:type="dcterms:W3CDTF">2019-03-27T01:56:56Z</dcterms:modified>
</cp:coreProperties>
</file>