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0" r:id="rId4"/>
    <p:sldId id="266" r:id="rId5"/>
    <p:sldId id="261" r:id="rId6"/>
    <p:sldId id="263" r:id="rId7"/>
    <p:sldId id="265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D2868A5-D61D-457D-9DB3-63DD16F37188}" type="datetimeFigureOut">
              <a:rPr lang="ru-RU"/>
              <a:pPr>
                <a:defRPr/>
              </a:pPr>
              <a:t>16.04.2019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59F8127-1D7A-4B68-AAF8-44905E7C821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647D0-DF9E-4522-8716-7346E167F473}" type="datetimeFigureOut">
              <a:rPr lang="ru-RU"/>
              <a:pPr>
                <a:defRPr/>
              </a:pPr>
              <a:t>16.04.2019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1F52E-EFED-4D4C-B773-D681AF39107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71BDB-1607-458D-BC45-A5D0CBDB0BA0}" type="datetimeFigureOut">
              <a:rPr lang="ru-RU"/>
              <a:pPr>
                <a:defRPr/>
              </a:pPr>
              <a:t>16.04.2019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502A9-8132-4BFE-A2D5-20506AB37AF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77F58-C3EA-49AA-A43F-1F911E2FC221}" type="datetimeFigureOut">
              <a:rPr lang="ru-RU"/>
              <a:pPr>
                <a:defRPr/>
              </a:pPr>
              <a:t>16.04.2019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E9045-A815-40DA-9A48-510DBCD930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0139B-61D7-491D-AF7E-E2F677118A80}" type="datetimeFigureOut">
              <a:rPr lang="ru-RU"/>
              <a:pPr>
                <a:defRPr/>
              </a:pPr>
              <a:t>16.04.2019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23CA3-756A-4A2B-8348-08CE97B724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6E3A8-2FBF-4312-A203-132ADB29F65C}" type="datetimeFigureOut">
              <a:rPr lang="ru-RU"/>
              <a:pPr>
                <a:defRPr/>
              </a:pPr>
              <a:t>16.04.2019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DCD68-DE01-488C-AB09-945937575C9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AE4EE-EFEE-405A-B216-BF1E4F4D5F67}" type="datetimeFigureOut">
              <a:rPr lang="ru-RU"/>
              <a:pPr>
                <a:defRPr/>
              </a:pPr>
              <a:t>16.04.2019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D27C3-89E9-43B3-AE2F-2FB5D9D8373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F264A-DD83-4786-87C4-CEF2B9B3421A}" type="datetimeFigureOut">
              <a:rPr lang="ru-RU"/>
              <a:pPr>
                <a:defRPr/>
              </a:pPr>
              <a:t>16.04.2019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7B578-A74F-438C-B26A-BA68EE2FFD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66BB5-F062-4EDE-9A4E-2BD78D5BE74F}" type="datetimeFigureOut">
              <a:rPr lang="ru-RU"/>
              <a:pPr>
                <a:defRPr/>
              </a:pPr>
              <a:t>16.04.2019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49D69-0B1D-4694-A02E-8976C1D9AF9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5263A-5D4C-4B13-A524-5F1E57FC6418}" type="datetimeFigureOut">
              <a:rPr lang="ru-RU"/>
              <a:pPr>
                <a:defRPr/>
              </a:pPr>
              <a:t>16.04.2019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82A6B-C248-43FD-9681-AFC8D3B213E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B43AA-9B6C-44C8-97B8-A9D240F2AD6D}" type="datetimeFigureOut">
              <a:rPr lang="ru-RU"/>
              <a:pPr>
                <a:defRPr/>
              </a:pPr>
              <a:t>16.04.2019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760BD-31D5-4599-82E5-4D3D88D9C4B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0A1AB-FEAB-43FA-A0B9-0A26E6C6C6B4}" type="datetimeFigureOut">
              <a:rPr lang="ru-RU"/>
              <a:pPr>
                <a:defRPr/>
              </a:pPr>
              <a:t>16.04.2019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44434-D534-425D-9D65-2CB84243B5E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8B97FE-8899-48D9-BB68-31BB90504234}" type="datetimeFigureOut">
              <a:rPr lang="ru-RU"/>
              <a:pPr>
                <a:defRPr/>
              </a:pPr>
              <a:t>16.04.2019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16A3FB-1859-42E9-ACA1-233C7ECA7B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7;&#1040;&#1053;&#1071;&#1058;&#1048;&#1045;\&#1082;&#1088;&#1080;&#1082;%20&#1087;&#1077;&#1090;&#1091;&#1093;&#1072;%20-%20&#1050;&#1088;&#1080;&#1082;%20&#1087;&#1077;&#1090;&#1091;&#1093;&#1072;%20(www.mixmuz.ru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7;&#1040;&#1053;&#1071;&#1058;&#1048;&#1045;\&#1082;&#1088;&#1080;&#1082;%20&#1082;&#1091;&#1088;&#1080;&#1094;&#1099;.mp3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cer\Desktop\&#1047;&#1040;&#1053;&#1071;&#1058;&#1048;&#1045;\pesenki-dlya-malyshey_-_vyshla-kurochka-gulyat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539750" y="0"/>
            <a:ext cx="835342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</a:rPr>
              <a:t>Муниципальное автономное дошкольное образовательное учреждение детский сад № 20 комбинированного </a:t>
            </a:r>
          </a:p>
          <a:p>
            <a:pPr algn="ctr"/>
            <a:r>
              <a:rPr lang="ru-RU" b="1">
                <a:latin typeface="Times New Roman" pitchFamily="18" charset="0"/>
              </a:rPr>
              <a:t>вида городского округа город Нефтекамск </a:t>
            </a:r>
          </a:p>
          <a:p>
            <a:pPr algn="ctr"/>
            <a:r>
              <a:rPr lang="ru-RU" b="1">
                <a:latin typeface="Times New Roman" pitchFamily="18" charset="0"/>
              </a:rPr>
              <a:t>Республики Башкортостан</a:t>
            </a:r>
          </a:p>
          <a:p>
            <a:pPr algn="ctr"/>
            <a:r>
              <a:rPr lang="ru-RU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4213" y="1773238"/>
            <a:ext cx="8208962" cy="22891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Конспект НОД знакомство с фольклорными произведениями  в первой младшей группе на тему: «Петушок и его семья»</a:t>
            </a:r>
          </a:p>
        </p:txBody>
      </p:sp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215900" y="5589588"/>
            <a:ext cx="7308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Выполнила: Васильева Светлана Зинфировна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804025" y="638175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B7180E5-B2B0-44B2-B9D9-EB770AA8479B}" type="slidenum"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sz="16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9" descr="imag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72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крик петуха - Крик петуха (www.mixmuz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427538" y="32845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2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804025" y="638175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FFCE57B-917B-4992-AF48-58334F22FC4B}" type="slidenum"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 sz="16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Прямоугольник 5"/>
          <p:cNvSpPr>
            <a:spLocks noChangeArrowheads="1"/>
          </p:cNvSpPr>
          <p:nvPr/>
        </p:nvSpPr>
        <p:spPr bwMode="auto">
          <a:xfrm>
            <a:off x="2916238" y="908050"/>
            <a:ext cx="4968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7" descr="img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56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Номер слайда 3"/>
          <p:cNvSpPr txBox="1">
            <a:spLocks noGrp="1"/>
          </p:cNvSpPr>
          <p:nvPr/>
        </p:nvSpPr>
        <p:spPr bwMode="auto">
          <a:xfrm>
            <a:off x="6804025" y="63817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BDE2F81E-2F9F-4B8C-971E-67C2E5C67986}" type="slidenum">
              <a:rPr lang="ru-RU" sz="1600">
                <a:latin typeface="Times New Roman" pitchFamily="18" charset="0"/>
                <a:cs typeface="Times New Roman" pitchFamily="18" charset="0"/>
              </a:rPr>
              <a:pPr algn="r"/>
              <a:t>4</a:t>
            </a:fld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Прямоугольник 5"/>
          <p:cNvSpPr>
            <a:spLocks noChangeArrowheads="1"/>
          </p:cNvSpPr>
          <p:nvPr/>
        </p:nvSpPr>
        <p:spPr bwMode="auto">
          <a:xfrm>
            <a:off x="2916238" y="908050"/>
            <a:ext cx="4968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4" descr="3616_c9be2436dad59c9ee48683f6c052ad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981075"/>
            <a:ext cx="5688013" cy="477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крик куриц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27538" y="32845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2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804025" y="638175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1A64A9-E519-441E-A868-D931D062C0D6}" type="slidenum"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 sz="16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7" descr="1_fa7ade6d2dd260be604202042c8c9756_14796682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804025" y="638175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542B27-A918-4BDD-8051-E3A35AF297A7}" type="slidenum"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 sz="16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6" descr="img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esenki-dlya-malyshey_-_vyshla-kurochka-gulyat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427538" y="328453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168" fill="hold"/>
                                        <p:tgtEl>
                                          <p:spTgt spid="194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813" y="836613"/>
            <a:ext cx="5976937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44</Words>
  <Application>Microsoft Office PowerPoint</Application>
  <PresentationFormat>Экран (4:3)</PresentationFormat>
  <Paragraphs>12</Paragraphs>
  <Slides>7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Acer</cp:lastModifiedBy>
  <cp:revision>17</cp:revision>
  <dcterms:created xsi:type="dcterms:W3CDTF">2018-12-04T19:57:06Z</dcterms:created>
  <dcterms:modified xsi:type="dcterms:W3CDTF">2019-04-16T15:18:19Z</dcterms:modified>
</cp:coreProperties>
</file>