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6" r:id="rId10"/>
    <p:sldId id="265" r:id="rId11"/>
    <p:sldId id="267" r:id="rId12"/>
    <p:sldId id="269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190" autoAdjust="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7EAF463A-BC7C-46EE-9F1E-7F377CCA4891}" type="datetimeFigureOut">
              <a:rPr lang="en-US" smtClean="0"/>
              <a:pPr/>
              <a:t>5/15/2019</a:t>
            </a:fld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5/15/2019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5/15/2019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5/15/2019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7EAF463A-BC7C-46EE-9F1E-7F377CCA4891}" type="datetimeFigureOut">
              <a:rPr lang="en-US" smtClean="0"/>
              <a:pPr/>
              <a:t>5/15/2019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5/15/2019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5/15/2019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5/15/2019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5/15/2019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7EAF463A-BC7C-46EE-9F1E-7F377CCA4891}" type="datetimeFigureOut">
              <a:rPr lang="en-US" smtClean="0"/>
              <a:pPr/>
              <a:t>5/15/2019</a:t>
            </a:fld>
            <a:endParaRPr lang="en-US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7EAF463A-BC7C-46EE-9F1E-7F377CCA4891}" type="datetimeFigureOut">
              <a:rPr lang="en-US" smtClean="0"/>
              <a:pPr/>
              <a:t>5/15/2019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5/15/2019</a:t>
            </a:fld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228600"/>
            <a:ext cx="7848600" cy="2286000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Презентация на тему </a:t>
            </a:r>
            <a:endParaRPr lang="ru-RU" sz="5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9200" y="3657600"/>
            <a:ext cx="6477000" cy="28956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«Виды деятельности  детей на прогулке в детском саду» </a:t>
            </a:r>
          </a:p>
          <a:p>
            <a:endParaRPr lang="ru-RU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Выполнила : Постникова С.П.</a:t>
            </a:r>
            <a:endParaRPr lang="ru-RU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Аня\Downloads\img1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81000"/>
            <a:ext cx="8305800" cy="61261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53536"/>
            <a:ext cx="8153400" cy="1270464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</a:t>
            </a:r>
            <a:r>
              <a:rPr lang="ru-RU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Строительные  игры</a:t>
            </a:r>
            <a:endParaRPr lang="ru-RU" sz="36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C:\Users\Аня\Downloads\detsad-200182-139781978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295400" y="1828800"/>
            <a:ext cx="6934200" cy="4591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305800" cy="1143000"/>
          </a:xfrm>
        </p:spPr>
        <p:txBody>
          <a:bodyPr>
            <a:noAutofit/>
          </a:bodyPr>
          <a:lstStyle/>
          <a:p>
            <a:pPr algn="l"/>
            <a:r>
              <a:rPr lang="ru-RU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Во время самостоятельной игровой деятельности дети отражают впечатления, полученные в процессе НОД, экскурсий, повседневной жизни, усваивают знания о труде взрослых. Происходит это в процессе сюжетно-ролевых игр.</a:t>
            </a:r>
            <a:endParaRPr lang="ru-RU" sz="2000" dirty="0">
              <a:solidFill>
                <a:srgbClr val="FFFF00"/>
              </a:solidFill>
            </a:endParaRPr>
          </a:p>
        </p:txBody>
      </p:sp>
      <p:pic>
        <p:nvPicPr>
          <p:cNvPr id="1026" name="Picture 2" descr="C:\Users\Аня\Downloads\IMG_20150130_11150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922" y="1646238"/>
            <a:ext cx="8046155" cy="45259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73152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Спасибо за внимание  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12290" name="Picture 2" descr="C:\Users\Аня\Downloads\leto1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447800"/>
            <a:ext cx="7772400" cy="502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ня\Downloads\img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457200"/>
            <a:ext cx="8168217" cy="57451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Аня\Downloads\img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81000"/>
            <a:ext cx="8305800" cy="617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0"/>
            <a:ext cx="8382000" cy="2057400"/>
          </a:xfrm>
        </p:spPr>
        <p:txBody>
          <a:bodyPr>
            <a:normAutofit fontScale="90000"/>
          </a:bodyPr>
          <a:lstStyle/>
          <a:p>
            <a:pPr algn="l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Выбор игры зависит от времени года, погоды, температуры воздуха. В холодные дни целесообразно начинать прогулку с игр большей подвижности, связанных с бегом, метанием, прыжками. Веселые и увлекательные игры помогают детям лучше переносить </a:t>
            </a:r>
            <a:r>
              <a:rPr lang="ru-RU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холодную погоду. В сырую, дождливую погоду (особенно весной и осенью) следует организовать малоподвижные игры, которые не требуют большого пространства.</a:t>
            </a:r>
            <a:br>
              <a:rPr lang="ru-RU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Игры с прыжками, бегом, метанием, упражнениями в равновесии следует проводить также в теплые весенние, летние дни и ранней осенью.</a:t>
            </a:r>
            <a:endParaRPr lang="ru-RU" sz="20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Аня\Downloads\img16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057400"/>
            <a:ext cx="8295217" cy="480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Спортивные  игры и упражнения</a:t>
            </a:r>
            <a:endParaRPr lang="ru-RU" dirty="0"/>
          </a:p>
        </p:txBody>
      </p:sp>
      <p:pic>
        <p:nvPicPr>
          <p:cNvPr id="5122" name="Picture 2" descr="C:\Users\Аня\Downloads\detsad-212948-145364753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554692" y="1646238"/>
            <a:ext cx="6034616" cy="45259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Аня\Downloads\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81000"/>
            <a:ext cx="8305800" cy="609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286000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>
                <a:solidFill>
                  <a:srgbClr val="FFFF00"/>
                </a:solidFill>
                <a:latin typeface="+mn-lt"/>
              </a:rPr>
              <a:t>Большое воспитательное значение имеет трудовая деятельность на прогулке. Важно, чтобы для каждого ребенка задания были посильными, интересными и разнообразными, а по длительности – не превышали 5-19 минут в младшем возрасте</a:t>
            </a:r>
            <a:endParaRPr lang="ru-RU" sz="2400" dirty="0">
              <a:solidFill>
                <a:srgbClr val="FFFF00"/>
              </a:solidFill>
            </a:endParaRPr>
          </a:p>
        </p:txBody>
      </p:sp>
      <p:pic>
        <p:nvPicPr>
          <p:cNvPr id="7170" name="Picture 2" descr="C:\Users\Аня\Downloads\trudovye-navyki-rebenka-7-let_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676400" y="2362200"/>
            <a:ext cx="5715000" cy="4286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458200" cy="2743200"/>
          </a:xfrm>
        </p:spPr>
        <p:txBody>
          <a:bodyPr>
            <a:noAutofit/>
          </a:bodyPr>
          <a:lstStyle/>
          <a:p>
            <a:pPr algn="l"/>
            <a:r>
              <a:rPr lang="ru-RU" sz="1800" i="1" dirty="0" smtClean="0">
                <a:solidFill>
                  <a:srgbClr val="FFFF00"/>
                </a:solidFill>
                <a:latin typeface="+mn-lt"/>
              </a:rPr>
              <a:t>В младшей группе</a:t>
            </a:r>
            <a:r>
              <a:rPr lang="ru-RU" sz="1800" dirty="0" smtClean="0">
                <a:solidFill>
                  <a:srgbClr val="FFFF00"/>
                </a:solidFill>
                <a:latin typeface="+mn-lt"/>
              </a:rPr>
              <a:t> дети получают индивидуальные поручения, состоящие из одной-двух трудовых операций, например, взять корм для птиц и положить в кормушку. Воспитатель поочередно привлекает к кормлению птиц всех детей. Или, например, сбор камушков для поделок. Работу организует как «труд рядом», при этом дети не испытывают никакой зависимости друг от друга</a:t>
            </a:r>
            <a:br>
              <a:rPr lang="ru-RU" sz="1800" dirty="0" smtClean="0">
                <a:solidFill>
                  <a:srgbClr val="FFFF00"/>
                </a:solidFill>
                <a:latin typeface="+mn-lt"/>
              </a:rPr>
            </a:br>
            <a:r>
              <a:rPr lang="ru-RU" sz="1800" i="1" dirty="0" smtClean="0">
                <a:solidFill>
                  <a:srgbClr val="FFFF00"/>
                </a:solidFill>
                <a:latin typeface="+mn-lt"/>
              </a:rPr>
              <a:t>В средней группе</a:t>
            </a:r>
            <a:r>
              <a:rPr lang="ru-RU" sz="1800" dirty="0" smtClean="0">
                <a:solidFill>
                  <a:srgbClr val="FFFF00"/>
                </a:solidFill>
                <a:latin typeface="+mn-lt"/>
              </a:rPr>
              <a:t> одновременно могут работать две подгруппы и выполнять разные трудовые поручения; требуется постоянное внимание воспитателя к качеству работы;</a:t>
            </a:r>
            <a:br>
              <a:rPr lang="ru-RU" sz="1800" dirty="0" smtClean="0">
                <a:solidFill>
                  <a:srgbClr val="FFFF00"/>
                </a:solidFill>
                <a:latin typeface="+mn-lt"/>
              </a:rPr>
            </a:br>
            <a:r>
              <a:rPr lang="ru-RU" sz="1800" dirty="0" smtClean="0">
                <a:solidFill>
                  <a:srgbClr val="FFFF00"/>
                </a:solidFill>
                <a:latin typeface="+mn-lt"/>
              </a:rPr>
              <a:t>показ и объяснение всего задания – последовательные этапы</a:t>
            </a:r>
            <a:r>
              <a:rPr lang="ru-RU" sz="1800" dirty="0" smtClean="0">
                <a:solidFill>
                  <a:srgbClr val="FFFF00"/>
                </a:solidFill>
              </a:rPr>
              <a:t>.</a:t>
            </a:r>
            <a:endParaRPr lang="ru-RU" sz="1800" dirty="0">
              <a:solidFill>
                <a:srgbClr val="FFFF00"/>
              </a:solidFill>
              <a:latin typeface="+mn-lt"/>
            </a:endParaRPr>
          </a:p>
        </p:txBody>
      </p:sp>
      <p:pic>
        <p:nvPicPr>
          <p:cNvPr id="8194" name="Picture 2" descr="C:\Users\Аня\Downloads\1911276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752600" y="3048000"/>
            <a:ext cx="5715000" cy="3600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229600" cy="1295400"/>
          </a:xfrm>
        </p:spPr>
        <p:txBody>
          <a:bodyPr>
            <a:normAutofit fontScale="90000"/>
          </a:bodyPr>
          <a:lstStyle/>
          <a:p>
            <a:pPr algn="l"/>
            <a:r>
              <a:rPr lang="ru-RU" sz="2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Дидактические игры и упражнения.</a:t>
            </a:r>
            <a:r>
              <a:rPr lang="ru-RU" sz="2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Являются одним из структурных компонентов прогулки. Они непродолжительны, занимают по времени в младшем возрасте 3-4 минуты</a:t>
            </a:r>
            <a:endParaRPr lang="ru-RU" sz="22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C:\Users\Аня\Downloads\blefmv3vtg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554692" y="1646238"/>
            <a:ext cx="6034616" cy="45259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106</TotalTime>
  <Words>102</Words>
  <Application>Microsoft Office PowerPoint</Application>
  <PresentationFormat>Экран (4:3)</PresentationFormat>
  <Paragraphs>13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Литейная</vt:lpstr>
      <vt:lpstr>Презентация на тему </vt:lpstr>
      <vt:lpstr>Слайд 2</vt:lpstr>
      <vt:lpstr>Слайд 3</vt:lpstr>
      <vt:lpstr> . Выбор игры зависит от времени года, погоды, температуры воздуха. В холодные дни целесообразно начинать прогулку с игр большей подвижности, связанных с бегом, метанием, прыжками. Веселые и увлекательные игры помогают детям лучше переносить холодную погоду. В сырую, дождливую погоду (особенно весной и осенью) следует организовать малоподвижные игры, которые не требуют большого пространства. Игры с прыжками, бегом, метанием, упражнениями в равновесии следует проводить также в теплые весенние, летние дни и ранней осенью.</vt:lpstr>
      <vt:lpstr>Спортивные  игры и упражнения</vt:lpstr>
      <vt:lpstr>Слайд 6</vt:lpstr>
      <vt:lpstr>Большое воспитательное значение имеет трудовая деятельность на прогулке. Важно, чтобы для каждого ребенка задания были посильными, интересными и разнообразными, а по длительности – не превышали 5-19 минут в младшем возрасте</vt:lpstr>
      <vt:lpstr>В младшей группе дети получают индивидуальные поручения, состоящие из одной-двух трудовых операций, например, взять корм для птиц и положить в кормушку. Воспитатель поочередно привлекает к кормлению птиц всех детей. Или, например, сбор камушков для поделок. Работу организует как «труд рядом», при этом дети не испытывают никакой зависимости друг от друга В средней группе одновременно могут работать две подгруппы и выполнять разные трудовые поручения; требуется постоянное внимание воспитателя к качеству работы; показ и объяснение всего задания – последовательные этапы.</vt:lpstr>
      <vt:lpstr>Дидактические игры и упражнения. Являются одним из структурных компонентов прогулки. Они непродолжительны, занимают по времени в младшем возрасте 3-4 минуты</vt:lpstr>
      <vt:lpstr>Слайд 10</vt:lpstr>
      <vt:lpstr>                      Строительные  игры</vt:lpstr>
      <vt:lpstr>Во время самостоятельной игровой деятельности дети отражают впечатления, полученные в процессе НОД, экскурсий, повседневной жизни, усваивают знания о труде взрослых. Происходит это в процессе сюжетно-ролевых игр.</vt:lpstr>
      <vt:lpstr>Спасибо за внимание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 </dc:title>
  <dc:creator>Аня</dc:creator>
  <cp:lastModifiedBy>Аня</cp:lastModifiedBy>
  <cp:revision>13</cp:revision>
  <dcterms:created xsi:type="dcterms:W3CDTF">2019-03-17T15:46:31Z</dcterms:created>
  <dcterms:modified xsi:type="dcterms:W3CDTF">2019-05-15T03:55:03Z</dcterms:modified>
</cp:coreProperties>
</file>