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60" r:id="rId3"/>
    <p:sldId id="264" r:id="rId4"/>
    <p:sldId id="263" r:id="rId5"/>
    <p:sldId id="289" r:id="rId6"/>
    <p:sldId id="265" r:id="rId7"/>
    <p:sldId id="266" r:id="rId8"/>
    <p:sldId id="267" r:id="rId9"/>
    <p:sldId id="269" r:id="rId10"/>
    <p:sldId id="290" r:id="rId11"/>
    <p:sldId id="270" r:id="rId12"/>
    <p:sldId id="292" r:id="rId13"/>
    <p:sldId id="296" r:id="rId14"/>
    <p:sldId id="298" r:id="rId15"/>
    <p:sldId id="299" r:id="rId16"/>
    <p:sldId id="300" r:id="rId17"/>
    <p:sldId id="294" r:id="rId18"/>
    <p:sldId id="297" r:id="rId19"/>
    <p:sldId id="280" r:id="rId20"/>
    <p:sldId id="274" r:id="rId21"/>
    <p:sldId id="301" r:id="rId22"/>
    <p:sldId id="30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17" autoAdjust="0"/>
    <p:restoredTop sz="83613" autoAdjust="0"/>
  </p:normalViewPr>
  <p:slideViewPr>
    <p:cSldViewPr>
      <p:cViewPr varScale="1">
        <p:scale>
          <a:sx n="61" d="100"/>
          <a:sy n="61" d="100"/>
        </p:scale>
        <p:origin x="148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FF16E-3C12-412A-9931-D04B7EC08D43}" type="datetimeFigureOut">
              <a:rPr lang="ru-RU" smtClean="0"/>
              <a:t>ср 15.05.19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CF60-454A-4232-A7C1-FD63EEC6E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965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0E58950-B6B8-48A0-8DE7-062DB86F7D05}" type="datetimeFigureOut">
              <a:rPr lang="ru-RU" smtClean="0"/>
              <a:pPr/>
              <a:t>ср 15.05.19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27C871C-133D-48F1-B20A-093FD3230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484784"/>
            <a:ext cx="7128792" cy="490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Старшая группа 2019г.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2420888"/>
            <a:ext cx="3960440" cy="2597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за чудо-огород на окошке растет"</a:t>
            </a:r>
          </a:p>
        </p:txBody>
      </p:sp>
    </p:spTree>
    <p:extLst>
      <p:ext uri="{BB962C8B-B14F-4D97-AF65-F5344CB8AC3E}">
        <p14:creationId xmlns:p14="http://schemas.microsoft.com/office/powerpoint/2010/main" val="20709156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ОГОРОД НА ОКНЕ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033781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332656"/>
            <a:ext cx="7416824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 </a:t>
            </a:r>
            <a:r>
              <a:rPr lang="ru-RU" dirty="0"/>
              <a:t>познакомились с культурными растениями.</a:t>
            </a:r>
          </a:p>
          <a:p>
            <a:r>
              <a:rPr lang="ru-RU" dirty="0"/>
              <a:t>В результате практической и опытнической деятельности дети получили необходимые условия для роста растений.</a:t>
            </a:r>
          </a:p>
          <a:p>
            <a:r>
              <a:rPr lang="ru-RU" dirty="0"/>
              <a:t>Дети увидели многообразие посевного материала.</a:t>
            </a:r>
          </a:p>
          <a:p>
            <a:r>
              <a:rPr lang="ru-RU" dirty="0"/>
              <a:t>Дети стали бережнее относиться к растительному миру.</a:t>
            </a:r>
          </a:p>
          <a:p>
            <a:r>
              <a:rPr lang="ru-RU" dirty="0"/>
              <a:t>В группе был создан огород на окне.</a:t>
            </a:r>
          </a:p>
          <a:p>
            <a:r>
              <a:rPr lang="ru-RU" dirty="0"/>
              <a:t>Дети стали более уважительно относиться к труду.</a:t>
            </a:r>
          </a:p>
          <a:p>
            <a:r>
              <a:rPr lang="ru-RU" dirty="0"/>
              <a:t>Дети совместно с воспитателем  вырастили «свой огород».</a:t>
            </a:r>
          </a:p>
          <a:p>
            <a:r>
              <a:rPr lang="ru-RU" dirty="0"/>
              <a:t>Родители приняли активное участие в проекте «Что за чудо-огород на окошке растет».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Результаты проекта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2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ЛУКА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676274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РАССАДЫ ПОМИДОР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50662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Помидоры растут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060134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ОГУРЦОВ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46596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Огурчики растут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3317873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Посадили лук на воде, </a:t>
            </a: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песке,на земле (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проводили эксперимент).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1424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ВИТАМИННЫЙ ЛУК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650191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Посадили в воду ветки (смородина, ива, рябина, береза).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9713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67544" y="404664"/>
            <a:ext cx="8208912" cy="1129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404664"/>
            <a:ext cx="8208912" cy="1129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71450"/>
            <a:ext cx="8208912" cy="11052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1450"/>
            <a:ext cx="8208912" cy="11052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002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39248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 Организация: МБДОУ </a:t>
            </a:r>
            <a:r>
              <a:rPr lang="ru-RU" dirty="0" smtClean="0"/>
              <a:t>Поповский д\сад «Истоки».</a:t>
            </a:r>
            <a:endParaRPr lang="ru-RU" dirty="0"/>
          </a:p>
          <a:p>
            <a:r>
              <a:rPr lang="ru-RU" dirty="0"/>
              <a:t>3.Название проекта:  </a:t>
            </a:r>
            <a:r>
              <a:rPr lang="ru-RU" dirty="0" smtClean="0"/>
              <a:t>«Огород на подоконнике» </a:t>
            </a:r>
            <a:endParaRPr lang="ru-RU" dirty="0"/>
          </a:p>
          <a:p>
            <a:r>
              <a:rPr lang="ru-RU" dirty="0"/>
              <a:t>4.Тема проекта: «Формирование интереса к исследовательской деятельности по выращиванию растений в комнатных условиях» </a:t>
            </a:r>
          </a:p>
          <a:p>
            <a:r>
              <a:rPr lang="ru-RU" dirty="0"/>
              <a:t>5. Автор проекта: воспитатель </a:t>
            </a:r>
            <a:r>
              <a:rPr lang="ru-RU" dirty="0" smtClean="0"/>
              <a:t>Подгорная И. А.</a:t>
            </a:r>
            <a:endParaRPr lang="ru-RU" dirty="0"/>
          </a:p>
          <a:p>
            <a:r>
              <a:rPr lang="ru-RU" dirty="0"/>
              <a:t>6. Участники проекта: родители, дети старшей группы, воспитатель. </a:t>
            </a:r>
          </a:p>
          <a:p>
            <a:r>
              <a:rPr lang="ru-RU" dirty="0"/>
              <a:t>7. Тип проекта: информационно – экспериментально - творческий; групповой. </a:t>
            </a:r>
          </a:p>
          <a:p>
            <a:r>
              <a:rPr lang="ru-RU" dirty="0"/>
              <a:t>8. Сроки реализации проекта:  краткосрочный, </a:t>
            </a:r>
            <a:r>
              <a:rPr lang="ru-RU" dirty="0" smtClean="0"/>
              <a:t>2019  </a:t>
            </a:r>
            <a:r>
              <a:rPr lang="ru-RU" dirty="0"/>
              <a:t>учебный  год, </a:t>
            </a:r>
            <a:r>
              <a:rPr lang="ru-RU" dirty="0" smtClean="0"/>
              <a:t>  февраль –май </a:t>
            </a:r>
            <a:endParaRPr lang="ru-RU" dirty="0"/>
          </a:p>
          <a:p>
            <a:r>
              <a:rPr lang="ru-RU" dirty="0"/>
              <a:t>9. Интеграция образовательных областей: «Здоровье», «Безопасность», «Социализация», «Труд», «Познание», «Коммуникация», «Чтение художественной литературы», «Художественное творчество».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Паспорт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7664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5576" y="332656"/>
            <a:ext cx="756084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000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6E7FC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6E7FC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Модель</a:t>
            </a:r>
            <a:br>
              <a:rPr lang="ru-RU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"Что за чудо-огород на окошке растет"</a:t>
            </a:r>
            <a:br>
              <a:rPr lang="ru-RU" b="1" dirty="0" smtClean="0">
                <a:ln w="12700">
                  <a:solidFill>
                    <a:srgbClr val="073E87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229383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РАССАДЫ В ГРУНТ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2765753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И ПОЛИВ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327797"/>
            <a:ext cx="3822700" cy="21502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27797"/>
            <a:ext cx="3822700" cy="2150268"/>
          </a:xfrm>
        </p:spPr>
      </p:pic>
    </p:spTree>
    <p:extLst>
      <p:ext uri="{BB962C8B-B14F-4D97-AF65-F5344CB8AC3E}">
        <p14:creationId xmlns:p14="http://schemas.microsoft.com/office/powerpoint/2010/main" val="28542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332656"/>
            <a:ext cx="77048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Мир растений удивительный и многообразный. Каждый внимательный наблюдатель и вдумчивый исследователь может открыть в нем для себя что-то новое.</a:t>
            </a:r>
          </a:p>
          <a:p>
            <a:endParaRPr lang="ru-RU" dirty="0"/>
          </a:p>
          <a:p>
            <a:r>
              <a:rPr lang="ru-RU" dirty="0"/>
              <a:t>Но в осенне-зимний период у детей угасает интерес к развитию растений, так как нет наглядности, а у детей наглядно-образное мышление. Для решения этой проблемы был создан “огород на окне”, который позволяет вести наблюдения за ростом и развитием растений, проводить экспериментальную работу по выявлению факторов, влияющих на рост и развитие растений и получение устойчивых трудовых умений и навыков по уходу за культурами огорода.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проекта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00" y="357166"/>
            <a:ext cx="7776864" cy="12241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80"/>
            <a:ext cx="7776864" cy="3024336"/>
          </a:xfrm>
        </p:spPr>
        <p:txBody>
          <a:bodyPr>
            <a:normAutofit/>
          </a:bodyPr>
          <a:lstStyle/>
          <a:p>
            <a:r>
              <a:rPr lang="ru-RU" dirty="0"/>
              <a:t>Привитие практических навыков по формированию экологической культуры, создание в группе огорода на подоконнике, приобщение родителей к проектированию проекта.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8328"/>
            <a:ext cx="8003232" cy="12527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42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213" y="2674938"/>
            <a:ext cx="6135511" cy="3451225"/>
          </a:xfrm>
        </p:spPr>
      </p:pic>
    </p:spTree>
    <p:extLst>
      <p:ext uri="{BB962C8B-B14F-4D97-AF65-F5344CB8AC3E}">
        <p14:creationId xmlns:p14="http://schemas.microsoft.com/office/powerpoint/2010/main" val="3495081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8640959" cy="525658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6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 о том, как выращиваются огородные растения.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знакомить детей с особенностями выращивания культурных растений (фасоль, лук, петрушка, укроп, овес);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Обобщать представление детей о необходимости света, тепла, влаги почвы для роста растений.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умение детей ухаживать за растениями в комнатных условиях.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лекарственными свойствами огородной зелени: петрушки, укропа, зелёного лука. </a:t>
            </a:r>
          </a:p>
          <a:p>
            <a:pPr marL="0" indent="0" algn="ctr">
              <a:buNone/>
            </a:pPr>
            <a:r>
              <a:rPr lang="ru-RU" sz="6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чувство ответственности за благополучное состояние растений (полив, взрыхление, прополка сорняков)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наблюдательность – умение замечать изменения в росте растений, связывать их с условиями, в которых они находятся, правильно отражать наблюдения в оформлении модели «Что за чудо-огород на окошке растет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трудовые навыки, умение организовывать своё рабочее место в различных видах деятельности. </a:t>
            </a:r>
          </a:p>
          <a:p>
            <a:pPr marL="0" indent="0" algn="ctr">
              <a:buNone/>
            </a:pPr>
            <a:r>
              <a:rPr lang="ru-RU" sz="6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Воспитывающие: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и доброе отношение к природе.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самосохранения, умение заботиться о своём здоровье. 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 труду, бережное отношение к его результатам.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чувство ответственности при уходе за огородными растениями: вовремя полить, рыхлить почву, предохранять от прямых солнечных лучей</a:t>
            </a:r>
          </a:p>
          <a:p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7061" y="422402"/>
            <a:ext cx="7704856" cy="702342"/>
          </a:xfrm>
          <a:prstGeom prst="roundRect">
            <a:avLst>
              <a:gd name="adj" fmla="val 178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19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332656"/>
            <a:ext cx="770485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r>
              <a:rPr lang="ru-RU" dirty="0"/>
              <a:t>Ознакомление детей с культурными растениями.</a:t>
            </a:r>
          </a:p>
          <a:p>
            <a:r>
              <a:rPr lang="ru-RU" dirty="0"/>
              <a:t>Получение с помощью опытнической работы необходимых условий для роста растений.</a:t>
            </a:r>
          </a:p>
          <a:p>
            <a:r>
              <a:rPr lang="ru-RU" dirty="0"/>
              <a:t>Выявление с помощью исследовательской работы разнообразия посевного материала.</a:t>
            </a:r>
          </a:p>
          <a:p>
            <a:r>
              <a:rPr lang="ru-RU" dirty="0"/>
              <a:t>Формирование бережного отношения к растительному миру.</a:t>
            </a:r>
          </a:p>
          <a:p>
            <a:r>
              <a:rPr lang="ru-RU" dirty="0"/>
              <a:t>Формирование уважительного отношения к труду.</a:t>
            </a:r>
          </a:p>
          <a:p>
            <a:r>
              <a:rPr lang="ru-RU" dirty="0"/>
              <a:t>Создание в группе огорода на подоконнике.</a:t>
            </a:r>
          </a:p>
          <a:p>
            <a:r>
              <a:rPr lang="ru-RU" dirty="0"/>
              <a:t>Активное участие родителей в реализации проекта.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Предполагаемый результат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3573" y="332656"/>
            <a:ext cx="748883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71338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2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Проектировочный</a:t>
            </a:r>
          </a:p>
          <a:p>
            <a:pPr marL="0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801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Этапы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работы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07254"/>
              </p:ext>
            </p:extLst>
          </p:nvPr>
        </p:nvGraphicFramePr>
        <p:xfrm>
          <a:off x="277509" y="1988840"/>
          <a:ext cx="8640959" cy="4680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3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6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470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педагогами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родителями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детьми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94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Изучение методической литературы по теме: 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Вовлечение детей в трудовую деятельность посредством экологического воспитания.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Подборка игр для проведения различных видов деятельности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Беседа с родителями «Огород на окне». Обсудить цели и задачи проекта. Сформировать интерес у родителей по созданию условий для реализации проекта.	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Консультация для родителей «Огород на подоконнике». Просвещать родителей по данной теме.</a:t>
                      </a:r>
                    </a:p>
                    <a:p>
                      <a:r>
                        <a:rPr lang="ru-RU" sz="1400" dirty="0" smtClean="0"/>
                        <a:t>	</a:t>
                      </a:r>
                    </a:p>
                    <a:p>
                      <a:r>
                        <a:rPr lang="ru-RU" sz="1400" dirty="0" smtClean="0"/>
                        <a:t>Сбор материалов для модели «Что за чудо-огород на окошке растет»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Рассматривание книг, иллюстраций о растениях.</a:t>
                      </a:r>
                    </a:p>
                    <a:p>
                      <a:r>
                        <a:rPr lang="ru-RU" sz="1400" dirty="0" smtClean="0"/>
                        <a:t>Настольно - дидактические игры: «Во саду ли, в огороде», «Чудесный мешочек», «Овощи – фрукты», «Сад - огород». </a:t>
                      </a:r>
                    </a:p>
                    <a:p>
                      <a:r>
                        <a:rPr lang="ru-RU" sz="1400" dirty="0" smtClean="0"/>
                        <a:t> Драматизация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русской народной сказки «Репка» для</a:t>
                      </a:r>
                      <a:r>
                        <a:rPr lang="ru-RU" sz="1400" baseline="0" dirty="0" smtClean="0"/>
                        <a:t> второй младшей группы</a:t>
                      </a:r>
                      <a:r>
                        <a:rPr lang="ru-RU" sz="1400" dirty="0" smtClean="0"/>
                        <a:t> группы. </a:t>
                      </a:r>
                    </a:p>
                    <a:p>
                      <a:r>
                        <a:rPr lang="ru-RU" sz="1400" dirty="0" smtClean="0"/>
                        <a:t>Чтение: стихотворения: А. Максакова «Посадила в огороде», Т. </a:t>
                      </a:r>
                      <a:r>
                        <a:rPr lang="ru-RU" sz="1400" dirty="0" err="1" smtClean="0"/>
                        <a:t>Казырина</a:t>
                      </a:r>
                      <a:r>
                        <a:rPr lang="ru-RU" sz="1400" dirty="0" smtClean="0"/>
                        <a:t> «А у нас в саду порядок», сказки К. И. Чуковского «Огород»</a:t>
                      </a:r>
                    </a:p>
                    <a:p>
                      <a:r>
                        <a:rPr lang="ru-RU" sz="1400" dirty="0" smtClean="0"/>
                        <a:t>«Раз, два, три, четыре, пять -  огород пошли сажать» (фото посадки семян )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36815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Практический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049304"/>
              </p:ext>
            </p:extLst>
          </p:nvPr>
        </p:nvGraphicFramePr>
        <p:xfrm>
          <a:off x="251520" y="1340767"/>
          <a:ext cx="8640960" cy="54163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10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педагогами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родителями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Работа с детьми</a:t>
                      </a:r>
                    </a:p>
                    <a:p>
                      <a:pPr algn="ctr"/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533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Реализация проекта «Что за чудо-огород на окошке растет».</a:t>
                      </a:r>
                    </a:p>
                    <a:p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Закупка семян, земли, орудий труда для ухода за огородом.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Продуктивная деятельность: НОД  «Цветы</a:t>
                      </a:r>
                      <a:r>
                        <a:rPr lang="ru-RU" sz="1600" baseline="0" dirty="0" smtClean="0"/>
                        <a:t> для лука</a:t>
                      </a:r>
                      <a:r>
                        <a:rPr lang="ru-RU" sz="1600" dirty="0" smtClean="0"/>
                        <a:t>», НОД  «Цветы для</a:t>
                      </a:r>
                      <a:r>
                        <a:rPr lang="ru-RU" sz="1600" baseline="0" dirty="0" smtClean="0"/>
                        <a:t> помидора</a:t>
                      </a:r>
                      <a:r>
                        <a:rPr lang="ru-RU" sz="1600" dirty="0" smtClean="0"/>
                        <a:t>», аппликация овощей, фруктов, рисование сюжетов сельской жизни.</a:t>
                      </a:r>
                    </a:p>
                    <a:p>
                      <a:r>
                        <a:rPr lang="ru-RU" sz="1600" dirty="0" smtClean="0"/>
                        <a:t>Образовательные области Познание, Здоровье, Безопасность, Коммуникация: НОД  «Волшебная капелька», НОД  «Полезная зелень, НОД  «Раз, два, три, четыре, пять – огород пошли сажать». </a:t>
                      </a:r>
                    </a:p>
                    <a:p>
                      <a:r>
                        <a:rPr lang="ru-RU" sz="1600" dirty="0" smtClean="0"/>
                        <a:t>Настольно - печатные игры , сюжетно-ролевые игры </a:t>
                      </a:r>
                      <a:r>
                        <a:rPr lang="ru-RU" sz="1600" baseline="0" dirty="0" smtClean="0"/>
                        <a:t> подвижные игры. </a:t>
                      </a:r>
                      <a:r>
                        <a:rPr lang="ru-RU" sz="1600" dirty="0" smtClean="0"/>
                        <a:t>Драматизация сказки «Репка». </a:t>
                      </a:r>
                    </a:p>
                    <a:p>
                      <a:r>
                        <a:rPr lang="ru-RU" sz="1600" dirty="0" smtClean="0"/>
                        <a:t>Составление рассказа  «Как я помогаю на  огороде», разучивание пословиц. Итоговая беседа «Огород на окне переносится на участок детского сада».	</a:t>
                      </a:r>
                    </a:p>
                    <a:p>
                      <a:r>
                        <a:rPr lang="ru-RU" sz="1600" dirty="0" smtClean="0"/>
                        <a:t>Чтение: стихотворений,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загадок, пословиц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 об овощах, фруктах. </a:t>
                      </a:r>
                    </a:p>
                    <a:p>
                      <a:r>
                        <a:rPr lang="ru-RU" sz="1600" dirty="0" smtClean="0"/>
                        <a:t>Организация дежурства по уходу за растениями, коллективные индивидуальные поручения.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15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675</TotalTime>
  <Words>910</Words>
  <Application>Microsoft Office PowerPoint</Application>
  <PresentationFormat>Экран (4:3)</PresentationFormat>
  <Paragraphs>97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Candara</vt:lpstr>
      <vt:lpstr>Symbol</vt:lpstr>
      <vt:lpstr>Times New Roman</vt:lpstr>
      <vt:lpstr>Волна</vt:lpstr>
      <vt:lpstr>Старшая группа 2019г.</vt:lpstr>
      <vt:lpstr>Паспорт проекта</vt:lpstr>
      <vt:lpstr>Актуальность проекта</vt:lpstr>
      <vt:lpstr>Цель проекта</vt:lpstr>
      <vt:lpstr>Презентация PowerPoint</vt:lpstr>
      <vt:lpstr>Презентация PowerPoint</vt:lpstr>
      <vt:lpstr>Предполагаемый результат</vt:lpstr>
      <vt:lpstr>Этапы работы </vt:lpstr>
      <vt:lpstr>Практический</vt:lpstr>
      <vt:lpstr>ОГОРОД НА ОКНЕ</vt:lpstr>
      <vt:lpstr>Результаты проекта</vt:lpstr>
      <vt:lpstr>ПОСАДКА ЛУКА</vt:lpstr>
      <vt:lpstr>ПОСАДКА РАССАДЫ ПОМИДОР</vt:lpstr>
      <vt:lpstr>Помидоры растут</vt:lpstr>
      <vt:lpstr>ПОСАДКА ОГУРЦОВ</vt:lpstr>
      <vt:lpstr>Огурчики растут</vt:lpstr>
      <vt:lpstr>Посадили лук на воде, на песке,на земле (проводили эксперимент).</vt:lpstr>
      <vt:lpstr>ВИТАМИННЫЙ ЛУК</vt:lpstr>
      <vt:lpstr>Посадили в воду ветки (смородина, ива, рябина, береза).</vt:lpstr>
      <vt:lpstr> Модель "Что за чудо-огород на окошке растет" </vt:lpstr>
      <vt:lpstr>ПОСАДКА РАССАДЫ В ГРУНТ</vt:lpstr>
      <vt:lpstr>ПОСАДКА И ПОЛИВ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</cp:lastModifiedBy>
  <cp:revision>90</cp:revision>
  <dcterms:created xsi:type="dcterms:W3CDTF">2014-04-26T11:48:41Z</dcterms:created>
  <dcterms:modified xsi:type="dcterms:W3CDTF">2019-05-15T11:43:07Z</dcterms:modified>
</cp:coreProperties>
</file>