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6" r:id="rId3"/>
    <p:sldId id="258" r:id="rId4"/>
    <p:sldId id="286" r:id="rId5"/>
    <p:sldId id="282" r:id="rId6"/>
    <p:sldId id="284" r:id="rId7"/>
    <p:sldId id="283" r:id="rId8"/>
    <p:sldId id="285" r:id="rId9"/>
    <p:sldId id="268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DF1E4-2CC6-4216-8695-2EDE503A2A5C}" type="datetimeFigureOut">
              <a:rPr lang="ru-RU"/>
              <a:pPr>
                <a:defRPr/>
              </a:pPr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1EFF7-59B4-40FD-BF5C-99420E0611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672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5E57A-F21A-4AC6-BB56-E9831A826811}" type="datetimeFigureOut">
              <a:rPr lang="ru-RU"/>
              <a:pPr>
                <a:defRPr/>
              </a:pPr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55F2-63E9-4828-8D32-42C11A792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901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5B16C-5215-4A13-83CE-7CB0F41C9B74}" type="datetimeFigureOut">
              <a:rPr lang="ru-RU"/>
              <a:pPr>
                <a:defRPr/>
              </a:pPr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9B196-B2BE-4076-9EC3-230167DB20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337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F3588-16F7-43DD-B70C-2C456540354C}" type="datetimeFigureOut">
              <a:rPr lang="ru-RU"/>
              <a:pPr>
                <a:defRPr/>
              </a:pPr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F2CC8-B252-4D2E-8C85-6C9444781C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38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86684-CFBB-40DB-A693-C45187C52383}" type="datetimeFigureOut">
              <a:rPr lang="ru-RU"/>
              <a:pPr>
                <a:defRPr/>
              </a:pPr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408BA-7678-40D5-8059-03AEA992B9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243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48ECE-E583-40AC-BFCF-31012FA106F2}" type="datetimeFigureOut">
              <a:rPr lang="ru-RU"/>
              <a:pPr>
                <a:defRPr/>
              </a:pPr>
              <a:t>28.04.2019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91CA7-6CB0-4A2C-8264-D776A4D232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14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A448C-694A-41DE-8701-19C3CD1EEC30}" type="datetimeFigureOut">
              <a:rPr lang="ru-RU"/>
              <a:pPr>
                <a:defRPr/>
              </a:pPr>
              <a:t>28.04.2019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026FB-4328-4FC8-B67E-D06A1C7E2E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143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FF524-F906-4D1F-9626-E96E42E1274A}" type="datetimeFigureOut">
              <a:rPr lang="ru-RU"/>
              <a:pPr>
                <a:defRPr/>
              </a:pPr>
              <a:t>28.04.2019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71712-D365-4B96-9E48-317F26B13C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37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809F7-D276-4ABB-900D-AD66E6A88B6A}" type="datetimeFigureOut">
              <a:rPr lang="ru-RU"/>
              <a:pPr>
                <a:defRPr/>
              </a:pPr>
              <a:t>28.04.2019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F993C-E3A7-4D42-8C35-C039C4CAD6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517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ACE59-BCDE-41BA-B3C4-A411FF0111DF}" type="datetimeFigureOut">
              <a:rPr lang="ru-RU"/>
              <a:pPr>
                <a:defRPr/>
              </a:pPr>
              <a:t>28.04.2019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6EB11-F8AF-4CAE-B00F-62E0699C5A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292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19FF7-8F86-4BD7-9116-8146D9F0C6CF}" type="datetimeFigureOut">
              <a:rPr lang="ru-RU"/>
              <a:pPr>
                <a:defRPr/>
              </a:pPr>
              <a:t>28.04.2019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61975-0C13-4E52-98F7-8A18DCD331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832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9CB046-2395-467F-8FB9-D756B9990D61}" type="datetimeFigureOut">
              <a:rPr lang="ru-RU"/>
              <a:pPr>
                <a:defRPr/>
              </a:pPr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014F393-0F7F-4F47-963D-D11A914BCF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 algn="just">
              <a:buFont typeface="Arial" charset="0"/>
              <a:buNone/>
            </a:pPr>
            <a:r>
              <a:rPr lang="ru-RU" altLang="ru-RU" smtClean="0"/>
              <a:t>	</a:t>
            </a:r>
            <a:r>
              <a:rPr lang="ru-RU" altLang="ru-RU" sz="7200" b="1" smtClean="0"/>
              <a:t>Стол, горячий, у, идут, о, грустные, без, говорит, луна, в, светлое, с, глухие, из. </a:t>
            </a:r>
            <a:endParaRPr lang="ru-RU" altLang="ru-RU" sz="80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0" y="2828925"/>
            <a:ext cx="914400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altLang="ru-RU" sz="6000" b="1">
                <a:solidFill>
                  <a:srgbClr val="000000"/>
                </a:solidFill>
              </a:rPr>
              <a:t>Тема урока: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altLang="ru-RU" sz="4400" b="1"/>
              <a:t>«Предлог как часть речи»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6000" b="1" smtClean="0"/>
              <a:t>Цели урока: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marL="742950" indent="-742950" algn="just">
              <a:buFont typeface="Arial" charset="0"/>
              <a:buAutoNum type="arabicPeriod"/>
              <a:defRPr/>
            </a:pPr>
            <a:r>
              <a:rPr lang="ru-RU" altLang="ru-RU" sz="4000" b="1" dirty="0" smtClean="0"/>
              <a:t>Узнать, что такое предлог.</a:t>
            </a:r>
          </a:p>
          <a:p>
            <a:pPr marL="0" indent="0" algn="just">
              <a:buFont typeface="Arial" charset="0"/>
              <a:buNone/>
              <a:defRPr/>
            </a:pPr>
            <a:endParaRPr lang="ru-RU" altLang="ru-RU" sz="4000" b="1" dirty="0" smtClean="0"/>
          </a:p>
          <a:p>
            <a:pPr marL="0" indent="0" algn="just">
              <a:buFont typeface="Arial" charset="0"/>
              <a:buNone/>
              <a:defRPr/>
            </a:pPr>
            <a:r>
              <a:rPr lang="ru-RU" altLang="ru-RU" sz="4000" b="1" dirty="0" smtClean="0"/>
              <a:t>2. Научиться находить предлоги и правильно их писать с другими частями речи.</a:t>
            </a:r>
          </a:p>
          <a:p>
            <a:pPr marL="0" indent="0" algn="just">
              <a:buFont typeface="Arial" charset="0"/>
              <a:buNone/>
              <a:defRPr/>
            </a:pPr>
            <a:endParaRPr lang="ru-RU" altLang="ru-RU" sz="4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ru-RU" altLang="ru-RU" sz="6600" b="1" smtClean="0"/>
              <a:t>Довёз до дома</a:t>
            </a:r>
          </a:p>
          <a:p>
            <a:pPr marL="0" indent="0">
              <a:buFont typeface="Arial" charset="0"/>
              <a:buNone/>
            </a:pPr>
            <a:r>
              <a:rPr lang="ru-RU" altLang="ru-RU" sz="6600" b="1" smtClean="0"/>
              <a:t>Узнал у друзей</a:t>
            </a:r>
          </a:p>
          <a:p>
            <a:pPr marL="0" indent="0">
              <a:buFont typeface="Arial" charset="0"/>
              <a:buNone/>
            </a:pPr>
            <a:r>
              <a:rPr lang="ru-RU" altLang="ru-RU" sz="6600" b="1" smtClean="0"/>
              <a:t>Отъехал от станции</a:t>
            </a:r>
          </a:p>
          <a:p>
            <a:pPr marL="0" indent="0">
              <a:buFont typeface="Arial" charset="0"/>
              <a:buNone/>
            </a:pPr>
            <a:r>
              <a:rPr lang="ru-RU" altLang="ru-RU" sz="6600" b="1" smtClean="0"/>
              <a:t>Сбежал с горки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i="1" u="sng" smtClean="0"/>
              <a:t>Предлог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altLang="ru-RU" sz="4000" b="1" smtClean="0"/>
              <a:t>Часть речи</a:t>
            </a:r>
          </a:p>
          <a:p>
            <a:pPr marL="0" indent="0" algn="ctr">
              <a:buFont typeface="Arial" charset="0"/>
              <a:buNone/>
            </a:pPr>
            <a:endParaRPr lang="ru-RU" altLang="ru-RU" sz="4000" b="1" smtClean="0"/>
          </a:p>
          <a:p>
            <a:pPr marL="0" indent="0" algn="ctr">
              <a:buFont typeface="Arial" charset="0"/>
              <a:buNone/>
            </a:pPr>
            <a:r>
              <a:rPr lang="ru-RU" altLang="ru-RU" sz="4000" b="1" smtClean="0"/>
              <a:t>Служит для связи слов в предложении</a:t>
            </a:r>
          </a:p>
          <a:p>
            <a:pPr marL="0" indent="0" algn="ctr">
              <a:buFont typeface="Arial" charset="0"/>
              <a:buNone/>
            </a:pPr>
            <a:endParaRPr lang="ru-RU" altLang="ru-RU" sz="4000" b="1" smtClean="0"/>
          </a:p>
          <a:p>
            <a:pPr marL="0" indent="0" algn="ctr">
              <a:buFont typeface="Arial" charset="0"/>
              <a:buNone/>
            </a:pPr>
            <a:r>
              <a:rPr lang="ru-RU" altLang="ru-RU" sz="4000" b="1" smtClean="0"/>
              <a:t>Употребляется в речи с именами сущ.</a:t>
            </a:r>
          </a:p>
          <a:p>
            <a:pPr marL="0" indent="0" algn="ctr">
              <a:buFont typeface="Arial" charset="0"/>
              <a:buNone/>
            </a:pPr>
            <a:endParaRPr lang="ru-RU" altLang="ru-RU" sz="4000" b="1" smtClean="0"/>
          </a:p>
          <a:p>
            <a:pPr marL="0" indent="0" algn="ctr">
              <a:buFont typeface="Arial" charset="0"/>
              <a:buNone/>
            </a:pPr>
            <a:r>
              <a:rPr lang="ru-RU" altLang="ru-RU" sz="4000" b="1" smtClean="0"/>
              <a:t>Перед глаголами не пишется</a:t>
            </a:r>
          </a:p>
          <a:p>
            <a:pPr marL="0" indent="0">
              <a:buFont typeface="Arial" charset="0"/>
              <a:buNone/>
            </a:pPr>
            <a:endParaRPr lang="ru-RU" altLang="ru-RU" smtClean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4572000" y="2205038"/>
            <a:ext cx="0" cy="10795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591050" y="3644900"/>
            <a:ext cx="0" cy="10795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0" y="5084763"/>
            <a:ext cx="0" cy="10810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567238" y="1211263"/>
            <a:ext cx="0" cy="6477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0" y="2828925"/>
            <a:ext cx="914400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altLang="ru-RU" sz="6000" b="1">
                <a:solidFill>
                  <a:srgbClr val="000000"/>
                </a:solidFill>
              </a:rPr>
              <a:t>Тема урока:</a:t>
            </a: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altLang="ru-RU" sz="4400" b="1"/>
              <a:t>«Предлог как часть речи»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6000" b="1" smtClean="0"/>
              <a:t>Цели урока: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marL="742950" indent="-742950" algn="just">
              <a:buFont typeface="Arial" charset="0"/>
              <a:buAutoNum type="arabicPeriod"/>
              <a:defRPr/>
            </a:pPr>
            <a:r>
              <a:rPr lang="ru-RU" altLang="ru-RU" sz="4000" b="1" dirty="0" smtClean="0"/>
              <a:t>Узнать, что такое предлог.</a:t>
            </a:r>
          </a:p>
          <a:p>
            <a:pPr marL="0" indent="0" algn="just">
              <a:buFont typeface="Arial" charset="0"/>
              <a:buNone/>
              <a:defRPr/>
            </a:pPr>
            <a:endParaRPr lang="ru-RU" altLang="ru-RU" sz="4000" b="1" dirty="0" smtClean="0"/>
          </a:p>
          <a:p>
            <a:pPr marL="0" indent="0" algn="just">
              <a:buFont typeface="Arial" charset="0"/>
              <a:buNone/>
              <a:defRPr/>
            </a:pPr>
            <a:r>
              <a:rPr lang="ru-RU" altLang="ru-RU" sz="4000" b="1" dirty="0" smtClean="0"/>
              <a:t>2. Научиться находить предлоги и правильно их писать с другими частями речи.</a:t>
            </a:r>
          </a:p>
          <a:p>
            <a:pPr marL="0" indent="0" algn="just">
              <a:buFont typeface="Arial" charset="0"/>
              <a:buNone/>
              <a:defRPr/>
            </a:pPr>
            <a:endParaRPr lang="ru-RU" altLang="ru-RU" sz="4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i="1" u="sng" smtClean="0"/>
              <a:t>Предлог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altLang="ru-RU" sz="4000" b="1" smtClean="0"/>
              <a:t>Часть речи</a:t>
            </a:r>
          </a:p>
          <a:p>
            <a:pPr marL="0" indent="0" algn="ctr">
              <a:buFont typeface="Arial" charset="0"/>
              <a:buNone/>
            </a:pPr>
            <a:endParaRPr lang="ru-RU" altLang="ru-RU" sz="4000" b="1" smtClean="0"/>
          </a:p>
          <a:p>
            <a:pPr marL="0" indent="0" algn="ctr">
              <a:buFont typeface="Arial" charset="0"/>
              <a:buNone/>
            </a:pPr>
            <a:r>
              <a:rPr lang="ru-RU" altLang="ru-RU" sz="4000" b="1" smtClean="0"/>
              <a:t>Служит для связи слов в предложении</a:t>
            </a:r>
          </a:p>
          <a:p>
            <a:pPr marL="0" indent="0" algn="ctr">
              <a:buFont typeface="Arial" charset="0"/>
              <a:buNone/>
            </a:pPr>
            <a:endParaRPr lang="ru-RU" altLang="ru-RU" sz="4000" b="1" smtClean="0"/>
          </a:p>
          <a:p>
            <a:pPr marL="0" indent="0" algn="ctr">
              <a:buFont typeface="Arial" charset="0"/>
              <a:buNone/>
            </a:pPr>
            <a:r>
              <a:rPr lang="ru-RU" altLang="ru-RU" sz="4000" b="1" smtClean="0"/>
              <a:t>Употребляется в речи с именами сущ.</a:t>
            </a:r>
          </a:p>
          <a:p>
            <a:pPr marL="0" indent="0" algn="ctr">
              <a:buFont typeface="Arial" charset="0"/>
              <a:buNone/>
            </a:pPr>
            <a:endParaRPr lang="ru-RU" altLang="ru-RU" sz="4000" b="1" smtClean="0"/>
          </a:p>
          <a:p>
            <a:pPr marL="0" indent="0" algn="ctr">
              <a:buFont typeface="Arial" charset="0"/>
              <a:buNone/>
            </a:pPr>
            <a:r>
              <a:rPr lang="ru-RU" altLang="ru-RU" sz="4000" b="1" smtClean="0"/>
              <a:t>Перед глаголами не пишется</a:t>
            </a:r>
          </a:p>
          <a:p>
            <a:pPr marL="0" indent="0">
              <a:buFont typeface="Arial" charset="0"/>
              <a:buNone/>
            </a:pPr>
            <a:endParaRPr lang="ru-RU" altLang="ru-RU" smtClean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4572000" y="2205038"/>
            <a:ext cx="0" cy="10795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591050" y="3644900"/>
            <a:ext cx="0" cy="10795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0" y="5084763"/>
            <a:ext cx="0" cy="10810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567238" y="1211263"/>
            <a:ext cx="0" cy="6477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6000" b="1" smtClean="0"/>
              <a:t>Домашнее задание</a:t>
            </a:r>
          </a:p>
        </p:txBody>
      </p:sp>
      <p:sp>
        <p:nvSpPr>
          <p:cNvPr id="10244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altLang="ru-RU" sz="4400" b="1" smtClean="0"/>
              <a:t>Учебник стр. 109, упр. 186.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127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Calibri</vt:lpstr>
      <vt:lpstr>Arial</vt:lpstr>
      <vt:lpstr>Тема Office</vt:lpstr>
      <vt:lpstr>Презентация PowerPoint</vt:lpstr>
      <vt:lpstr>Презентация PowerPoint</vt:lpstr>
      <vt:lpstr>Цели урока:</vt:lpstr>
      <vt:lpstr>Презентация PowerPoint</vt:lpstr>
      <vt:lpstr>Предлог</vt:lpstr>
      <vt:lpstr>Презентация PowerPoint</vt:lpstr>
      <vt:lpstr>Цели урока:</vt:lpstr>
      <vt:lpstr>Предлог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АНТОН</dc:creator>
  <cp:lastModifiedBy>АНТОН</cp:lastModifiedBy>
  <cp:revision>51</cp:revision>
  <dcterms:created xsi:type="dcterms:W3CDTF">2018-10-18T15:32:42Z</dcterms:created>
  <dcterms:modified xsi:type="dcterms:W3CDTF">2019-04-28T12:28:55Z</dcterms:modified>
</cp:coreProperties>
</file>