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Товарищ, щавель, народ, сапог, морковь.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«Правописание предлогов с именами существительными»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. 111, упр. 189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Я понял…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было интересно…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было сложно…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сегодня удалось…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Мне нужно еще поработать…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astohka1962.rusedu.net/gallery/3558/Bezymyannyi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2975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ОКОЛО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ПЕРЕД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53</Words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2018-04-23T12:54:42Z</dcterms:created>
  <dcterms:modified xsi:type="dcterms:W3CDTF">2018-04-23T13:10:29Z</dcterms:modified>
</cp:coreProperties>
</file>