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3.infourok.ru/uploads/ex/0fae/00016f3d-06429eb1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Аня, Ивановна, Миша, ученик, Попов, Алексеевна, Петрович, дом, Кузнецов.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5400" dirty="0" smtClean="0"/>
              <a:t>«Собственные и нарицательные имена существительные. Правописание собственных имён существительных»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Цель урока: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Узнать, какие существительные относятся к собственным, а какие к нарицательным.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dirty="0" smtClean="0"/>
              <a:t>Мама, папа, бабушка, дедушка, дядя, тетя, сестра, брат.</a:t>
            </a:r>
            <a:endParaRPr lang="ru-RU" sz="6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1.Воробьишки, медвежата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2.Метель, работница, учительница.</a:t>
            </a:r>
          </a:p>
          <a:p>
            <a:pPr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3.Комната, месяц, мебель.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429684" cy="498317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небе летит воздушный 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Ш,ш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арик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 охраняет 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Ш,ш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арик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девочке надета 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Б,б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елая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блузка.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плывем по реке (Б, б)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елая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понял…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сложно…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сегодня удалось…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нужно ещё поработать…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mypresentation.ru/documents_2/81c1374ace06a0d6d46efaafd20b5e48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128</Words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2018-02-08T12:57:22Z</dcterms:created>
  <dcterms:modified xsi:type="dcterms:W3CDTF">2018-02-11T15:54:50Z</dcterms:modified>
</cp:coreProperties>
</file>