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317" r:id="rId3"/>
    <p:sldId id="292" r:id="rId4"/>
    <p:sldId id="272" r:id="rId5"/>
    <p:sldId id="313" r:id="rId6"/>
    <p:sldId id="290" r:id="rId7"/>
    <p:sldId id="299" r:id="rId8"/>
    <p:sldId id="301" r:id="rId9"/>
    <p:sldId id="300" r:id="rId10"/>
    <p:sldId id="302" r:id="rId11"/>
    <p:sldId id="295" r:id="rId12"/>
    <p:sldId id="303" r:id="rId13"/>
    <p:sldId id="305" r:id="rId14"/>
    <p:sldId id="306" r:id="rId15"/>
    <p:sldId id="31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11E59-8739-432D-8B7D-D4E2F960F1F8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176AD-6D36-41C9-AAAC-D69A76808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857356" y="85723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8E40"/>
                </a:solidFill>
                <a:latin typeface="Monotype Corsiva" pitchFamily="66" charset="0"/>
              </a:rPr>
              <a:t>Кто такая </a:t>
            </a:r>
          </a:p>
          <a:p>
            <a:pPr algn="ctr"/>
            <a:r>
              <a:rPr lang="ru-RU" sz="2800" b="1" dirty="0" smtClean="0">
                <a:solidFill>
                  <a:srgbClr val="008E40"/>
                </a:solidFill>
                <a:latin typeface="Monotype Corsiva" pitchFamily="66" charset="0"/>
              </a:rPr>
              <a:t>        Баба  Яга?</a:t>
            </a:r>
            <a:r>
              <a:rPr lang="ru-RU" sz="2800" dirty="0" smtClean="0">
                <a:latin typeface="Monotype Corsiva" pitchFamily="66" charset="0"/>
              </a:rPr>
              <a:t> 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1859340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такая Баба Яга?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Введение.</a:t>
            </a:r>
            <a:b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Образ Бабы Яги.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000" dirty="0" err="1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Йогиня</a:t>
            </a: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Матушка.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Какой мы знаем Бабу Ягу сейчас.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1.Где живёт Баба яга, её транспорт.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Помощники Бабы Яги.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Образы Бабы Яги.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Сколько лет Бабе Яге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Музей Бабы Яги.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b="1" dirty="0" smtClean="0">
                <a:solidFill>
                  <a:srgbClr val="008E4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Выводы</a:t>
            </a:r>
            <a:endParaRPr lang="ru-RU" sz="2000" dirty="0" smtClean="0">
              <a:solidFill>
                <a:srgbClr val="008E4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927" y="0"/>
            <a:ext cx="9182927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2910" y="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Яга – советчица</a:t>
            </a:r>
          </a:p>
        </p:txBody>
      </p:sp>
      <p:pic>
        <p:nvPicPr>
          <p:cNvPr id="55298" name="Picture 2" descr="I:\Documents and Settings\ПК\Рабочий стол\2018 - 2019\БАБА ЯГА\сказки\eaca1687865fe6796745275357b4bb5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500042"/>
            <a:ext cx="4233874" cy="58826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857232"/>
            <a:ext cx="3464463" cy="52864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28794" y="0"/>
            <a:ext cx="37244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Яга – повелительница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14480" y="285728"/>
            <a:ext cx="4274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Яга – охранительница</a:t>
            </a:r>
          </a:p>
        </p:txBody>
      </p:sp>
      <p:pic>
        <p:nvPicPr>
          <p:cNvPr id="56323" name="Picture 3" descr="I:\Documents and Settings\ПК\Рабочий стол\2018 - 2019\БАБА ЯГА\сказки\97277_935xp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500173"/>
            <a:ext cx="5643602" cy="4514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58370" name="Picture 2" descr="I:\Documents and Settings\ПК\Рабочий стол\2018 - 2019\БАБА ЯГА\captio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1285860"/>
            <a:ext cx="4184996" cy="350046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28860" y="142852"/>
            <a:ext cx="3572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Родина Бабы Яги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3" name="Picture 4" descr="I:\Documents and Settings\ПК\Рабочий стол\2018 - 2019\БАБА ЯГА\сказки\104086759-1024x6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500042"/>
            <a:ext cx="5072066" cy="3858057"/>
          </a:xfrm>
          <a:prstGeom prst="rect">
            <a:avLst/>
          </a:prstGeom>
          <a:noFill/>
        </p:spPr>
      </p:pic>
      <p:pic>
        <p:nvPicPr>
          <p:cNvPr id="59395" name="Picture 3" descr="I:\Documents and Settings\ПК\Рабочий стол\2018 - 2019\БАБА ЯГА\Кукобой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2285992"/>
            <a:ext cx="3902075" cy="2925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10" name="Рисунок 9" descr="2604827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928670"/>
            <a:ext cx="4023380" cy="3490281"/>
          </a:xfrm>
          <a:prstGeom prst="rect">
            <a:avLst/>
          </a:prstGeom>
        </p:spPr>
      </p:pic>
      <p:pic>
        <p:nvPicPr>
          <p:cNvPr id="4" name="Picture 5" descr="I:\Documents and Settings\ПК\Рабочий стол\2018 - 2019\БАБА ЯГА\429fdc14e3bb6fa01752b4f1aad7c7a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5357818" y="928670"/>
            <a:ext cx="3014602" cy="4489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11" name="Рисунок 10" descr="s12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43372" y="1357298"/>
            <a:ext cx="4500562" cy="2924968"/>
          </a:xfrm>
          <a:prstGeom prst="rect">
            <a:avLst/>
          </a:prstGeom>
        </p:spPr>
      </p:pic>
      <p:pic>
        <p:nvPicPr>
          <p:cNvPr id="17" name="Рисунок 16" descr="06laba081124099804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714356"/>
            <a:ext cx="3801710" cy="4761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4810" y="928670"/>
            <a:ext cx="44291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Толковом  словаре великорусского языка, В. Даля  мы нашли, что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баба-яга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род ведьмы, злой дух, под личиною безобразной старухи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otchet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714356"/>
            <a:ext cx="3714845" cy="231157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0"/>
            <a:ext cx="7929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Многие  русские ученые, лите­ратуроведы на протяжении нескольких столетий  пытаются  понять этот образ.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214311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Внешность Бабы Яги неприглядна. Это страшная сгорбленная древняя старуха с косматыми лохмами седых волос, крючковатым носом, железными зубами и длинными руками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9290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Однако в энциклопедии славянской мифологии славян она совсем другая.</a:t>
            </a:r>
            <a:endParaRPr lang="ru-RU" dirty="0"/>
          </a:p>
        </p:txBody>
      </p:sp>
      <p:pic>
        <p:nvPicPr>
          <p:cNvPr id="9" name="Рисунок 8" descr="10140978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00562" y="3143248"/>
            <a:ext cx="2286016" cy="3383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28673" name="Picture 1" descr="I:\Documents and Settings\ПК\Рабочий стол\2018 - 2019\БАБА ЯГА\wf_26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00174"/>
            <a:ext cx="3612793" cy="270507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142852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Баба Йога (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Йогиня-Матушка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-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Вечнопрекрасная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Любящая, Добросердечная Богиня-Покровительница детей-сирот и детей </a:t>
            </a:r>
            <a:r>
              <a:rPr lang="ru-RU" dirty="0"/>
              <a:t>вообще </a:t>
            </a:r>
          </a:p>
        </p:txBody>
      </p:sp>
      <p:pic>
        <p:nvPicPr>
          <p:cNvPr id="5" name="Рисунок 4" descr="image (2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57818" y="1643050"/>
            <a:ext cx="2786082" cy="3827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4" name="Picture 2" descr="I:\Documents and Settings\ПК\Рабочий стол\2018 - 2019\БАБА ЯГА\s629798_6_5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2852"/>
            <a:ext cx="4429124" cy="3301082"/>
          </a:xfrm>
          <a:prstGeom prst="rect">
            <a:avLst/>
          </a:prstGeom>
          <a:noFill/>
        </p:spPr>
      </p:pic>
      <p:pic>
        <p:nvPicPr>
          <p:cNvPr id="5" name="Picture 2" descr="I:\Documents and Settings\ПК\Рабочий стол\2018 - 2019\БАБА ЯГА\a3c0e503f040d27d053e93c45195f58012-resize-2000x2000-same-f672e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9058" y="2810377"/>
            <a:ext cx="4833940" cy="37025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12" name="Picture 2" descr="I:\Documents and Settings\ПК\Рабочий стол\2018 - 2019\БАБА ЯГА\Копия 3466116fe140191222fdd958b356fc9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3477709" cy="4500594"/>
          </a:xfrm>
          <a:prstGeom prst="rect">
            <a:avLst/>
          </a:prstGeom>
          <a:noFill/>
        </p:spPr>
      </p:pic>
      <p:pic>
        <p:nvPicPr>
          <p:cNvPr id="4" name="Рисунок 3" descr="10287090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142852"/>
            <a:ext cx="2459063" cy="3151539"/>
          </a:xfrm>
          <a:prstGeom prst="rect">
            <a:avLst/>
          </a:prstGeom>
        </p:spPr>
      </p:pic>
      <p:pic>
        <p:nvPicPr>
          <p:cNvPr id="5" name="Рисунок 4" descr="0_c7f7c_a1ce4d5f_orig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flipH="1">
            <a:off x="6000760" y="857232"/>
            <a:ext cx="2823902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pic>
        <p:nvPicPr>
          <p:cNvPr id="7" name="Picture 2" descr="I:\Documents and Settings\ПК\Рабочий стол\2018 - 2019\БАБА ЯГА\9ec7d00fd01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71604" y="857232"/>
            <a:ext cx="4071966" cy="534825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14348" y="0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Яга - воительница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3108" y="0"/>
            <a:ext cx="48642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Яга - похитительница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5" name="Picture 3" descr="I:\Documents and Settings\ПК\Рабочий стол\2018 - 2019\БАБА ЯГА\сказки\150617174157 (1)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71480"/>
            <a:ext cx="4357718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Tex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2927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71538" y="285728"/>
            <a:ext cx="54292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Яга - дарительница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4" name="Picture 6" descr="I:\Documents and Settings\ПК\Рабочий стол\2018 - 2019\БАБА ЯГА\сказки\1359213365_pfyas_016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428736"/>
            <a:ext cx="5281601" cy="3341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1590</TotalTime>
  <Words>108</Words>
  <Application>Microsoft Office PowerPoint</Application>
  <PresentationFormat>Экран (4:3)</PresentationFormat>
  <Paragraphs>24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156</cp:revision>
  <dcterms:created xsi:type="dcterms:W3CDTF">2019-05-07T14:49:37Z</dcterms:created>
  <dcterms:modified xsi:type="dcterms:W3CDTF">2019-05-15T18:55:08Z</dcterms:modified>
</cp:coreProperties>
</file>