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AF340-D7D8-4EFA-8FF0-B9ADC12B6850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37329-264A-412E-ACBF-42405C9EAA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926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AF340-D7D8-4EFA-8FF0-B9ADC12B6850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37329-264A-412E-ACBF-42405C9EAA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459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AF340-D7D8-4EFA-8FF0-B9ADC12B6850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37329-264A-412E-ACBF-42405C9EAA75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973442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AF340-D7D8-4EFA-8FF0-B9ADC12B6850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37329-264A-412E-ACBF-42405C9EAA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9583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AF340-D7D8-4EFA-8FF0-B9ADC12B6850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37329-264A-412E-ACBF-42405C9EAA75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64094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AF340-D7D8-4EFA-8FF0-B9ADC12B6850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37329-264A-412E-ACBF-42405C9EAA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4032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AF340-D7D8-4EFA-8FF0-B9ADC12B6850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37329-264A-412E-ACBF-42405C9EAA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4360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AF340-D7D8-4EFA-8FF0-B9ADC12B6850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37329-264A-412E-ACBF-42405C9EAA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225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AF340-D7D8-4EFA-8FF0-B9ADC12B6850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37329-264A-412E-ACBF-42405C9EAA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051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AF340-D7D8-4EFA-8FF0-B9ADC12B6850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37329-264A-412E-ACBF-42405C9EAA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127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AF340-D7D8-4EFA-8FF0-B9ADC12B6850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37329-264A-412E-ACBF-42405C9EAA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830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AF340-D7D8-4EFA-8FF0-B9ADC12B6850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37329-264A-412E-ACBF-42405C9EAA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368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AF340-D7D8-4EFA-8FF0-B9ADC12B6850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37329-264A-412E-ACBF-42405C9EAA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551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AF340-D7D8-4EFA-8FF0-B9ADC12B6850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37329-264A-412E-ACBF-42405C9EAA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92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AF340-D7D8-4EFA-8FF0-B9ADC12B6850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37329-264A-412E-ACBF-42405C9EAA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0808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AF340-D7D8-4EFA-8FF0-B9ADC12B6850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37329-264A-412E-ACBF-42405C9EAA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523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AF340-D7D8-4EFA-8FF0-B9ADC12B6850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7C37329-264A-412E-ACBF-42405C9EAA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733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Викторина</a:t>
            </a:r>
            <a:br>
              <a:rPr lang="ru-RU" dirty="0" smtClean="0"/>
            </a:br>
            <a:r>
              <a:rPr lang="ru-RU" dirty="0" smtClean="0"/>
              <a:t>«Путешествие по сказкам»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69540" y="4489142"/>
            <a:ext cx="5063319" cy="1655762"/>
          </a:xfrm>
        </p:spPr>
        <p:txBody>
          <a:bodyPr/>
          <a:lstStyle/>
          <a:p>
            <a:pPr algn="l"/>
            <a:r>
              <a:rPr lang="ru-RU" dirty="0" smtClean="0"/>
              <a:t>Выполнила: Филиппова Юлия Анатольевна воспитатель </a:t>
            </a:r>
            <a:r>
              <a:rPr lang="ru-RU" dirty="0" err="1" smtClean="0"/>
              <a:t>страшей</a:t>
            </a:r>
            <a:r>
              <a:rPr lang="ru-RU" dirty="0" smtClean="0"/>
              <a:t> группы ДОУ № 17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542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0308" y="0"/>
            <a:ext cx="9656329" cy="6841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61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6309" y="0"/>
            <a:ext cx="99682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02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85647" y="0"/>
            <a:ext cx="71151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Сказочные</a:t>
            </a:r>
          </a:p>
          <a:p>
            <a:r>
              <a:rPr lang="ru-RU" sz="7200" b="1" dirty="0" smtClean="0"/>
              <a:t> герои</a:t>
            </a:r>
            <a:endParaRPr lang="ru-RU" sz="72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322" y="2153704"/>
            <a:ext cx="8138920" cy="470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87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0589" y="0"/>
            <a:ext cx="510063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46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231" y="0"/>
            <a:ext cx="99322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082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812"/>
          <a:stretch/>
        </p:blipFill>
        <p:spPr>
          <a:xfrm>
            <a:off x="-423080" y="0"/>
            <a:ext cx="98536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988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6036" y="1"/>
            <a:ext cx="93487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376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406" y="0"/>
            <a:ext cx="1028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335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6676" y="0"/>
            <a:ext cx="52293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594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659" y="0"/>
            <a:ext cx="91375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677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535481" cy="566382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67033" y="2859206"/>
            <a:ext cx="3292238" cy="399879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9337" y="6823"/>
            <a:ext cx="4842663" cy="3841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7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3291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310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7670" y="0"/>
            <a:ext cx="51795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055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7604" y="808986"/>
            <a:ext cx="9709719" cy="2852737"/>
          </a:xfrm>
        </p:spPr>
        <p:txBody>
          <a:bodyPr/>
          <a:lstStyle/>
          <a:p>
            <a:r>
              <a:rPr lang="ru-RU" dirty="0" smtClean="0"/>
              <a:t>Спасибо,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513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613" y="0"/>
            <a:ext cx="10917903" cy="6812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013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0848" y="14952"/>
            <a:ext cx="9369188" cy="6843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51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849" y="0"/>
            <a:ext cx="101225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145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83" y="0"/>
            <a:ext cx="993913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15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285" y="0"/>
            <a:ext cx="97018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04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811" y="0"/>
            <a:ext cx="107156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00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364" y="0"/>
            <a:ext cx="115869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77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</TotalTime>
  <Words>20</Words>
  <Application>Microsoft Office PowerPoint</Application>
  <PresentationFormat>Широкоэкранный</PresentationFormat>
  <Paragraphs>5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Arial</vt:lpstr>
      <vt:lpstr>Trebuchet MS</vt:lpstr>
      <vt:lpstr>Wingdings 3</vt:lpstr>
      <vt:lpstr>Грань</vt:lpstr>
      <vt:lpstr>Викторина «Путешествие по сказкам»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Спасибо, за внимание!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«Путешествие по сказкам»</dc:title>
  <dc:creator>Юля</dc:creator>
  <cp:lastModifiedBy>Юля</cp:lastModifiedBy>
  <cp:revision>6</cp:revision>
  <dcterms:created xsi:type="dcterms:W3CDTF">2019-03-31T14:56:08Z</dcterms:created>
  <dcterms:modified xsi:type="dcterms:W3CDTF">2019-05-15T18:44:03Z</dcterms:modified>
</cp:coreProperties>
</file>