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74" r:id="rId3"/>
    <p:sldId id="257" r:id="rId4"/>
    <p:sldId id="273" r:id="rId5"/>
    <p:sldId id="258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38" autoAdjust="0"/>
    <p:restoredTop sz="94679" autoAdjust="0"/>
  </p:normalViewPr>
  <p:slideViewPr>
    <p:cSldViewPr>
      <p:cViewPr varScale="1">
        <p:scale>
          <a:sx n="70" d="100"/>
          <a:sy n="70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>
                <a:gd name="T0" fmla="*/ 149 w 3934"/>
                <a:gd name="T1" fmla="*/ 1505 h 1505"/>
                <a:gd name="T2" fmla="*/ 687 w 3934"/>
                <a:gd name="T3" fmla="*/ 1331 h 1505"/>
                <a:gd name="T4" fmla="*/ 1213 w 3934"/>
                <a:gd name="T5" fmla="*/ 1157 h 1505"/>
                <a:gd name="T6" fmla="*/ 1728 w 3934"/>
                <a:gd name="T7" fmla="*/ 977 h 1505"/>
                <a:gd name="T8" fmla="*/ 2218 w 3934"/>
                <a:gd name="T9" fmla="*/ 792 h 1505"/>
                <a:gd name="T10" fmla="*/ 2457 w 3934"/>
                <a:gd name="T11" fmla="*/ 696 h 1505"/>
                <a:gd name="T12" fmla="*/ 2690 w 3934"/>
                <a:gd name="T13" fmla="*/ 606 h 1505"/>
                <a:gd name="T14" fmla="*/ 2918 w 3934"/>
                <a:gd name="T15" fmla="*/ 510 h 1505"/>
                <a:gd name="T16" fmla="*/ 3139 w 3934"/>
                <a:gd name="T17" fmla="*/ 420 h 1505"/>
                <a:gd name="T18" fmla="*/ 3348 w 3934"/>
                <a:gd name="T19" fmla="*/ 324 h 1505"/>
                <a:gd name="T20" fmla="*/ 3551 w 3934"/>
                <a:gd name="T21" fmla="*/ 234 h 1505"/>
                <a:gd name="T22" fmla="*/ 3749 w 3934"/>
                <a:gd name="T23" fmla="*/ 138 h 1505"/>
                <a:gd name="T24" fmla="*/ 3934 w 3934"/>
                <a:gd name="T25" fmla="*/ 48 h 1505"/>
                <a:gd name="T26" fmla="*/ 3934 w 3934"/>
                <a:gd name="T27" fmla="*/ 0 h 1505"/>
                <a:gd name="T28" fmla="*/ 3743 w 3934"/>
                <a:gd name="T29" fmla="*/ 96 h 1505"/>
                <a:gd name="T30" fmla="*/ 3539 w 3934"/>
                <a:gd name="T31" fmla="*/ 192 h 1505"/>
                <a:gd name="T32" fmla="*/ 3330 w 3934"/>
                <a:gd name="T33" fmla="*/ 288 h 1505"/>
                <a:gd name="T34" fmla="*/ 3115 w 3934"/>
                <a:gd name="T35" fmla="*/ 384 h 1505"/>
                <a:gd name="T36" fmla="*/ 2888 w 3934"/>
                <a:gd name="T37" fmla="*/ 480 h 1505"/>
                <a:gd name="T38" fmla="*/ 2654 w 3934"/>
                <a:gd name="T39" fmla="*/ 576 h 1505"/>
                <a:gd name="T40" fmla="*/ 2409 w 3934"/>
                <a:gd name="T41" fmla="*/ 672 h 1505"/>
                <a:gd name="T42" fmla="*/ 2164 w 3934"/>
                <a:gd name="T43" fmla="*/ 768 h 1505"/>
                <a:gd name="T44" fmla="*/ 1907 w 3934"/>
                <a:gd name="T45" fmla="*/ 864 h 1505"/>
                <a:gd name="T46" fmla="*/ 1650 w 3934"/>
                <a:gd name="T47" fmla="*/ 960 h 1505"/>
                <a:gd name="T48" fmla="*/ 1112 w 3934"/>
                <a:gd name="T49" fmla="*/ 1145 h 1505"/>
                <a:gd name="T50" fmla="*/ 562 w 3934"/>
                <a:gd name="T51" fmla="*/ 1331 h 1505"/>
                <a:gd name="T52" fmla="*/ 0 w 3934"/>
                <a:gd name="T53" fmla="*/ 1505 h 1505"/>
                <a:gd name="T54" fmla="*/ 149 w 3934"/>
                <a:gd name="T55" fmla="*/ 1505 h 1505"/>
                <a:gd name="T56" fmla="*/ 149 w 3934"/>
                <a:gd name="T57" fmla="*/ 1505 h 15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>
                <a:gd name="T0" fmla="*/ 132 w 1728"/>
                <a:gd name="T1" fmla="*/ 689 h 689"/>
                <a:gd name="T2" fmla="*/ 550 w 1728"/>
                <a:gd name="T3" fmla="*/ 527 h 689"/>
                <a:gd name="T4" fmla="*/ 963 w 1728"/>
                <a:gd name="T5" fmla="*/ 365 h 689"/>
                <a:gd name="T6" fmla="*/ 1160 w 1728"/>
                <a:gd name="T7" fmla="*/ 287 h 689"/>
                <a:gd name="T8" fmla="*/ 1357 w 1728"/>
                <a:gd name="T9" fmla="*/ 203 h 689"/>
                <a:gd name="T10" fmla="*/ 1549 w 1728"/>
                <a:gd name="T11" fmla="*/ 126 h 689"/>
                <a:gd name="T12" fmla="*/ 1728 w 1728"/>
                <a:gd name="T13" fmla="*/ 48 h 689"/>
                <a:gd name="T14" fmla="*/ 1728 w 1728"/>
                <a:gd name="T15" fmla="*/ 0 h 689"/>
                <a:gd name="T16" fmla="*/ 1531 w 1728"/>
                <a:gd name="T17" fmla="*/ 84 h 689"/>
                <a:gd name="T18" fmla="*/ 1327 w 1728"/>
                <a:gd name="T19" fmla="*/ 167 h 689"/>
                <a:gd name="T20" fmla="*/ 1118 w 1728"/>
                <a:gd name="T21" fmla="*/ 257 h 689"/>
                <a:gd name="T22" fmla="*/ 903 w 1728"/>
                <a:gd name="T23" fmla="*/ 341 h 689"/>
                <a:gd name="T24" fmla="*/ 454 w 1728"/>
                <a:gd name="T25" fmla="*/ 515 h 689"/>
                <a:gd name="T26" fmla="*/ 0 w 1728"/>
                <a:gd name="T27" fmla="*/ 689 h 689"/>
                <a:gd name="T28" fmla="*/ 132 w 1728"/>
                <a:gd name="T29" fmla="*/ 689 h 689"/>
                <a:gd name="T30" fmla="*/ 132 w 1728"/>
                <a:gd name="T31" fmla="*/ 689 h 68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>
                <a:gd name="T0" fmla="*/ 5561 w 5561"/>
                <a:gd name="T1" fmla="*/ 929 h 3447"/>
                <a:gd name="T2" fmla="*/ 5537 w 5561"/>
                <a:gd name="T3" fmla="*/ 773 h 3447"/>
                <a:gd name="T4" fmla="*/ 5453 w 5561"/>
                <a:gd name="T5" fmla="*/ 629 h 3447"/>
                <a:gd name="T6" fmla="*/ 5327 w 5561"/>
                <a:gd name="T7" fmla="*/ 492 h 3447"/>
                <a:gd name="T8" fmla="*/ 5148 w 5561"/>
                <a:gd name="T9" fmla="*/ 366 h 3447"/>
                <a:gd name="T10" fmla="*/ 4921 w 5561"/>
                <a:gd name="T11" fmla="*/ 252 h 3447"/>
                <a:gd name="T12" fmla="*/ 4652 w 5561"/>
                <a:gd name="T13" fmla="*/ 144 h 3447"/>
                <a:gd name="T14" fmla="*/ 4341 w 5561"/>
                <a:gd name="T15" fmla="*/ 48 h 3447"/>
                <a:gd name="T16" fmla="*/ 4000 w 5561"/>
                <a:gd name="T17" fmla="*/ 0 h 3447"/>
                <a:gd name="T18" fmla="*/ 4359 w 5561"/>
                <a:gd name="T19" fmla="*/ 90 h 3447"/>
                <a:gd name="T20" fmla="*/ 4670 w 5561"/>
                <a:gd name="T21" fmla="*/ 192 h 3447"/>
                <a:gd name="T22" fmla="*/ 4933 w 5561"/>
                <a:gd name="T23" fmla="*/ 306 h 3447"/>
                <a:gd name="T24" fmla="*/ 5148 w 5561"/>
                <a:gd name="T25" fmla="*/ 426 h 3447"/>
                <a:gd name="T26" fmla="*/ 5315 w 5561"/>
                <a:gd name="T27" fmla="*/ 557 h 3447"/>
                <a:gd name="T28" fmla="*/ 5429 w 5561"/>
                <a:gd name="T29" fmla="*/ 701 h 3447"/>
                <a:gd name="T30" fmla="*/ 5489 w 5561"/>
                <a:gd name="T31" fmla="*/ 851 h 3447"/>
                <a:gd name="T32" fmla="*/ 5489 w 5561"/>
                <a:gd name="T33" fmla="*/ 1013 h 3447"/>
                <a:gd name="T34" fmla="*/ 5441 w 5561"/>
                <a:gd name="T35" fmla="*/ 1163 h 3447"/>
                <a:gd name="T36" fmla="*/ 5345 w 5561"/>
                <a:gd name="T37" fmla="*/ 1319 h 3447"/>
                <a:gd name="T38" fmla="*/ 5202 w 5561"/>
                <a:gd name="T39" fmla="*/ 1475 h 3447"/>
                <a:gd name="T40" fmla="*/ 5017 w 5561"/>
                <a:gd name="T41" fmla="*/ 1630 h 3447"/>
                <a:gd name="T42" fmla="*/ 4789 w 5561"/>
                <a:gd name="T43" fmla="*/ 1786 h 3447"/>
                <a:gd name="T44" fmla="*/ 4526 w 5561"/>
                <a:gd name="T45" fmla="*/ 1948 h 3447"/>
                <a:gd name="T46" fmla="*/ 4215 w 5561"/>
                <a:gd name="T47" fmla="*/ 2104 h 3447"/>
                <a:gd name="T48" fmla="*/ 3875 w 5561"/>
                <a:gd name="T49" fmla="*/ 2260 h 3447"/>
                <a:gd name="T50" fmla="*/ 3498 w 5561"/>
                <a:gd name="T51" fmla="*/ 2416 h 3447"/>
                <a:gd name="T52" fmla="*/ 3085 w 5561"/>
                <a:gd name="T53" fmla="*/ 2566 h 3447"/>
                <a:gd name="T54" fmla="*/ 2643 w 5561"/>
                <a:gd name="T55" fmla="*/ 2715 h 3447"/>
                <a:gd name="T56" fmla="*/ 2164 w 5561"/>
                <a:gd name="T57" fmla="*/ 2865 h 3447"/>
                <a:gd name="T58" fmla="*/ 1662 w 5561"/>
                <a:gd name="T59" fmla="*/ 3009 h 3447"/>
                <a:gd name="T60" fmla="*/ 1136 w 5561"/>
                <a:gd name="T61" fmla="*/ 3147 h 3447"/>
                <a:gd name="T62" fmla="*/ 580 w 5561"/>
                <a:gd name="T63" fmla="*/ 3279 h 3447"/>
                <a:gd name="T64" fmla="*/ 0 w 5561"/>
                <a:gd name="T65" fmla="*/ 3447 h 3447"/>
                <a:gd name="T66" fmla="*/ 867 w 5561"/>
                <a:gd name="T67" fmla="*/ 3249 h 3447"/>
                <a:gd name="T68" fmla="*/ 1417 w 5561"/>
                <a:gd name="T69" fmla="*/ 3105 h 3447"/>
                <a:gd name="T70" fmla="*/ 1937 w 5561"/>
                <a:gd name="T71" fmla="*/ 2961 h 3447"/>
                <a:gd name="T72" fmla="*/ 2434 w 5561"/>
                <a:gd name="T73" fmla="*/ 2817 h 3447"/>
                <a:gd name="T74" fmla="*/ 2900 w 5561"/>
                <a:gd name="T75" fmla="*/ 2668 h 3447"/>
                <a:gd name="T76" fmla="*/ 3330 w 5561"/>
                <a:gd name="T77" fmla="*/ 2512 h 3447"/>
                <a:gd name="T78" fmla="*/ 3731 w 5561"/>
                <a:gd name="T79" fmla="*/ 2356 h 3447"/>
                <a:gd name="T80" fmla="*/ 4096 w 5561"/>
                <a:gd name="T81" fmla="*/ 2200 h 3447"/>
                <a:gd name="T82" fmla="*/ 4425 w 5561"/>
                <a:gd name="T83" fmla="*/ 2038 h 3447"/>
                <a:gd name="T84" fmla="*/ 4718 w 5561"/>
                <a:gd name="T85" fmla="*/ 1876 h 3447"/>
                <a:gd name="T86" fmla="*/ 4969 w 5561"/>
                <a:gd name="T87" fmla="*/ 1720 h 3447"/>
                <a:gd name="T88" fmla="*/ 5178 w 5561"/>
                <a:gd name="T89" fmla="*/ 1559 h 3447"/>
                <a:gd name="T90" fmla="*/ 5339 w 5561"/>
                <a:gd name="T91" fmla="*/ 1397 h 3447"/>
                <a:gd name="T92" fmla="*/ 5459 w 5561"/>
                <a:gd name="T93" fmla="*/ 1241 h 3447"/>
                <a:gd name="T94" fmla="*/ 5537 w 5561"/>
                <a:gd name="T95" fmla="*/ 1085 h 3447"/>
                <a:gd name="T96" fmla="*/ 5555 w 5561"/>
                <a:gd name="T97" fmla="*/ 1007 h 344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>
                <a:gd name="T0" fmla="*/ 5740 w 5740"/>
                <a:gd name="T1" fmla="*/ 0 h 2098"/>
                <a:gd name="T2" fmla="*/ 5638 w 5740"/>
                <a:gd name="T3" fmla="*/ 72 h 2098"/>
                <a:gd name="T4" fmla="*/ 5537 w 5740"/>
                <a:gd name="T5" fmla="*/ 138 h 2098"/>
                <a:gd name="T6" fmla="*/ 5423 w 5740"/>
                <a:gd name="T7" fmla="*/ 210 h 2098"/>
                <a:gd name="T8" fmla="*/ 5304 w 5740"/>
                <a:gd name="T9" fmla="*/ 276 h 2098"/>
                <a:gd name="T10" fmla="*/ 5052 w 5740"/>
                <a:gd name="T11" fmla="*/ 414 h 2098"/>
                <a:gd name="T12" fmla="*/ 4777 w 5740"/>
                <a:gd name="T13" fmla="*/ 552 h 2098"/>
                <a:gd name="T14" fmla="*/ 4478 w 5740"/>
                <a:gd name="T15" fmla="*/ 690 h 2098"/>
                <a:gd name="T16" fmla="*/ 4162 w 5740"/>
                <a:gd name="T17" fmla="*/ 827 h 2098"/>
                <a:gd name="T18" fmla="*/ 3827 w 5740"/>
                <a:gd name="T19" fmla="*/ 959 h 2098"/>
                <a:gd name="T20" fmla="*/ 3468 w 5740"/>
                <a:gd name="T21" fmla="*/ 1091 h 2098"/>
                <a:gd name="T22" fmla="*/ 3091 w 5740"/>
                <a:gd name="T23" fmla="*/ 1223 h 2098"/>
                <a:gd name="T24" fmla="*/ 2697 w 5740"/>
                <a:gd name="T25" fmla="*/ 1355 h 2098"/>
                <a:gd name="T26" fmla="*/ 2284 w 5740"/>
                <a:gd name="T27" fmla="*/ 1481 h 2098"/>
                <a:gd name="T28" fmla="*/ 1860 w 5740"/>
                <a:gd name="T29" fmla="*/ 1601 h 2098"/>
                <a:gd name="T30" fmla="*/ 1417 w 5740"/>
                <a:gd name="T31" fmla="*/ 1721 h 2098"/>
                <a:gd name="T32" fmla="*/ 957 w 5740"/>
                <a:gd name="T33" fmla="*/ 1834 h 2098"/>
                <a:gd name="T34" fmla="*/ 484 w 5740"/>
                <a:gd name="T35" fmla="*/ 1948 h 2098"/>
                <a:gd name="T36" fmla="*/ 0 w 5740"/>
                <a:gd name="T37" fmla="*/ 2056 h 2098"/>
                <a:gd name="T38" fmla="*/ 0 w 5740"/>
                <a:gd name="T39" fmla="*/ 2098 h 2098"/>
                <a:gd name="T40" fmla="*/ 478 w 5740"/>
                <a:gd name="T41" fmla="*/ 1990 h 2098"/>
                <a:gd name="T42" fmla="*/ 951 w 5740"/>
                <a:gd name="T43" fmla="*/ 1882 h 2098"/>
                <a:gd name="T44" fmla="*/ 1405 w 5740"/>
                <a:gd name="T45" fmla="*/ 1763 h 2098"/>
                <a:gd name="T46" fmla="*/ 1842 w 5740"/>
                <a:gd name="T47" fmla="*/ 1649 h 2098"/>
                <a:gd name="T48" fmla="*/ 2266 w 5740"/>
                <a:gd name="T49" fmla="*/ 1523 h 2098"/>
                <a:gd name="T50" fmla="*/ 2679 w 5740"/>
                <a:gd name="T51" fmla="*/ 1397 h 2098"/>
                <a:gd name="T52" fmla="*/ 3067 w 5740"/>
                <a:gd name="T53" fmla="*/ 1271 h 2098"/>
                <a:gd name="T54" fmla="*/ 3444 w 5740"/>
                <a:gd name="T55" fmla="*/ 1139 h 2098"/>
                <a:gd name="T56" fmla="*/ 3803 w 5740"/>
                <a:gd name="T57" fmla="*/ 1007 h 2098"/>
                <a:gd name="T58" fmla="*/ 4138 w 5740"/>
                <a:gd name="T59" fmla="*/ 875 h 2098"/>
                <a:gd name="T60" fmla="*/ 4460 w 5740"/>
                <a:gd name="T61" fmla="*/ 737 h 2098"/>
                <a:gd name="T62" fmla="*/ 4759 w 5740"/>
                <a:gd name="T63" fmla="*/ 600 h 2098"/>
                <a:gd name="T64" fmla="*/ 5040 w 5740"/>
                <a:gd name="T65" fmla="*/ 462 h 2098"/>
                <a:gd name="T66" fmla="*/ 5292 w 5740"/>
                <a:gd name="T67" fmla="*/ 324 h 2098"/>
                <a:gd name="T68" fmla="*/ 5531 w 5740"/>
                <a:gd name="T69" fmla="*/ 186 h 2098"/>
                <a:gd name="T70" fmla="*/ 5740 w 5740"/>
                <a:gd name="T71" fmla="*/ 48 h 2098"/>
                <a:gd name="T72" fmla="*/ 5740 w 5740"/>
                <a:gd name="T73" fmla="*/ 0 h 2098"/>
                <a:gd name="T74" fmla="*/ 5740 w 5740"/>
                <a:gd name="T75" fmla="*/ 0 h 209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>
                <a:gd name="T0" fmla="*/ 1955 w 1955"/>
                <a:gd name="T1" fmla="*/ 485 h 1265"/>
                <a:gd name="T2" fmla="*/ 1901 w 1955"/>
                <a:gd name="T3" fmla="*/ 390 h 1265"/>
                <a:gd name="T4" fmla="*/ 1770 w 1955"/>
                <a:gd name="T5" fmla="*/ 306 h 1265"/>
                <a:gd name="T6" fmla="*/ 1579 w 1955"/>
                <a:gd name="T7" fmla="*/ 228 h 1265"/>
                <a:gd name="T8" fmla="*/ 1327 w 1955"/>
                <a:gd name="T9" fmla="*/ 162 h 1265"/>
                <a:gd name="T10" fmla="*/ 1010 w 1955"/>
                <a:gd name="T11" fmla="*/ 102 h 1265"/>
                <a:gd name="T12" fmla="*/ 646 w 1955"/>
                <a:gd name="T13" fmla="*/ 54 h 1265"/>
                <a:gd name="T14" fmla="*/ 227 w 1955"/>
                <a:gd name="T15" fmla="*/ 18 h 1265"/>
                <a:gd name="T16" fmla="*/ 0 w 1955"/>
                <a:gd name="T17" fmla="*/ 12 h 1265"/>
                <a:gd name="T18" fmla="*/ 431 w 1955"/>
                <a:gd name="T19" fmla="*/ 48 h 1265"/>
                <a:gd name="T20" fmla="*/ 813 w 1955"/>
                <a:gd name="T21" fmla="*/ 90 h 1265"/>
                <a:gd name="T22" fmla="*/ 1148 w 1955"/>
                <a:gd name="T23" fmla="*/ 144 h 1265"/>
                <a:gd name="T24" fmla="*/ 1423 w 1955"/>
                <a:gd name="T25" fmla="*/ 204 h 1265"/>
                <a:gd name="T26" fmla="*/ 1638 w 1955"/>
                <a:gd name="T27" fmla="*/ 276 h 1265"/>
                <a:gd name="T28" fmla="*/ 1794 w 1955"/>
                <a:gd name="T29" fmla="*/ 360 h 1265"/>
                <a:gd name="T30" fmla="*/ 1883 w 1955"/>
                <a:gd name="T31" fmla="*/ 443 h 1265"/>
                <a:gd name="T32" fmla="*/ 1901 w 1955"/>
                <a:gd name="T33" fmla="*/ 539 h 1265"/>
                <a:gd name="T34" fmla="*/ 1854 w 1955"/>
                <a:gd name="T35" fmla="*/ 629 h 1265"/>
                <a:gd name="T36" fmla="*/ 1746 w 1955"/>
                <a:gd name="T37" fmla="*/ 719 h 1265"/>
                <a:gd name="T38" fmla="*/ 1579 w 1955"/>
                <a:gd name="T39" fmla="*/ 809 h 1265"/>
                <a:gd name="T40" fmla="*/ 1357 w 1955"/>
                <a:gd name="T41" fmla="*/ 899 h 1265"/>
                <a:gd name="T42" fmla="*/ 1088 w 1955"/>
                <a:gd name="T43" fmla="*/ 989 h 1265"/>
                <a:gd name="T44" fmla="*/ 765 w 1955"/>
                <a:gd name="T45" fmla="*/ 1073 h 1265"/>
                <a:gd name="T46" fmla="*/ 407 w 1955"/>
                <a:gd name="T47" fmla="*/ 1157 h 1265"/>
                <a:gd name="T48" fmla="*/ 0 w 1955"/>
                <a:gd name="T49" fmla="*/ 1241 h 1265"/>
                <a:gd name="T50" fmla="*/ 215 w 1955"/>
                <a:gd name="T51" fmla="*/ 1223 h 1265"/>
                <a:gd name="T52" fmla="*/ 610 w 1955"/>
                <a:gd name="T53" fmla="*/ 1139 h 1265"/>
                <a:gd name="T54" fmla="*/ 957 w 1955"/>
                <a:gd name="T55" fmla="*/ 1049 h 1265"/>
                <a:gd name="T56" fmla="*/ 1262 w 1955"/>
                <a:gd name="T57" fmla="*/ 959 h 1265"/>
                <a:gd name="T58" fmla="*/ 1513 w 1955"/>
                <a:gd name="T59" fmla="*/ 863 h 1265"/>
                <a:gd name="T60" fmla="*/ 1716 w 1955"/>
                <a:gd name="T61" fmla="*/ 767 h 1265"/>
                <a:gd name="T62" fmla="*/ 1860 w 1955"/>
                <a:gd name="T63" fmla="*/ 677 h 1265"/>
                <a:gd name="T64" fmla="*/ 1937 w 1955"/>
                <a:gd name="T65" fmla="*/ 581 h 1265"/>
                <a:gd name="T66" fmla="*/ 1955 w 1955"/>
                <a:gd name="T67" fmla="*/ 533 h 12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>
                <a:gd name="T0" fmla="*/ 4694 w 4694"/>
                <a:gd name="T1" fmla="*/ 797 h 2901"/>
                <a:gd name="T2" fmla="*/ 4664 w 4694"/>
                <a:gd name="T3" fmla="*/ 665 h 2901"/>
                <a:gd name="T4" fmla="*/ 4586 w 4694"/>
                <a:gd name="T5" fmla="*/ 540 h 2901"/>
                <a:gd name="T6" fmla="*/ 4466 w 4694"/>
                <a:gd name="T7" fmla="*/ 426 h 2901"/>
                <a:gd name="T8" fmla="*/ 4299 w 4694"/>
                <a:gd name="T9" fmla="*/ 312 h 2901"/>
                <a:gd name="T10" fmla="*/ 4084 w 4694"/>
                <a:gd name="T11" fmla="*/ 216 h 2901"/>
                <a:gd name="T12" fmla="*/ 3833 w 4694"/>
                <a:gd name="T13" fmla="*/ 120 h 2901"/>
                <a:gd name="T14" fmla="*/ 3540 w 4694"/>
                <a:gd name="T15" fmla="*/ 36 h 2901"/>
                <a:gd name="T16" fmla="*/ 3205 w 4694"/>
                <a:gd name="T17" fmla="*/ 0 h 2901"/>
                <a:gd name="T18" fmla="*/ 3540 w 4694"/>
                <a:gd name="T19" fmla="*/ 78 h 2901"/>
                <a:gd name="T20" fmla="*/ 3833 w 4694"/>
                <a:gd name="T21" fmla="*/ 162 h 2901"/>
                <a:gd name="T22" fmla="*/ 4084 w 4694"/>
                <a:gd name="T23" fmla="*/ 258 h 2901"/>
                <a:gd name="T24" fmla="*/ 4287 w 4694"/>
                <a:gd name="T25" fmla="*/ 366 h 2901"/>
                <a:gd name="T26" fmla="*/ 4443 w 4694"/>
                <a:gd name="T27" fmla="*/ 480 h 2901"/>
                <a:gd name="T28" fmla="*/ 4550 w 4694"/>
                <a:gd name="T29" fmla="*/ 605 h 2901"/>
                <a:gd name="T30" fmla="*/ 4610 w 4694"/>
                <a:gd name="T31" fmla="*/ 737 h 2901"/>
                <a:gd name="T32" fmla="*/ 4610 w 4694"/>
                <a:gd name="T33" fmla="*/ 875 h 2901"/>
                <a:gd name="T34" fmla="*/ 4568 w 4694"/>
                <a:gd name="T35" fmla="*/ 1001 h 2901"/>
                <a:gd name="T36" fmla="*/ 4490 w 4694"/>
                <a:gd name="T37" fmla="*/ 1127 h 2901"/>
                <a:gd name="T38" fmla="*/ 4371 w 4694"/>
                <a:gd name="T39" fmla="*/ 1259 h 2901"/>
                <a:gd name="T40" fmla="*/ 4215 w 4694"/>
                <a:gd name="T41" fmla="*/ 1385 h 2901"/>
                <a:gd name="T42" fmla="*/ 4024 w 4694"/>
                <a:gd name="T43" fmla="*/ 1517 h 2901"/>
                <a:gd name="T44" fmla="*/ 3803 w 4694"/>
                <a:gd name="T45" fmla="*/ 1648 h 2901"/>
                <a:gd name="T46" fmla="*/ 3546 w 4694"/>
                <a:gd name="T47" fmla="*/ 1774 h 2901"/>
                <a:gd name="T48" fmla="*/ 3259 w 4694"/>
                <a:gd name="T49" fmla="*/ 1906 h 2901"/>
                <a:gd name="T50" fmla="*/ 2942 w 4694"/>
                <a:gd name="T51" fmla="*/ 2032 h 2901"/>
                <a:gd name="T52" fmla="*/ 2595 w 4694"/>
                <a:gd name="T53" fmla="*/ 2164 h 2901"/>
                <a:gd name="T54" fmla="*/ 2224 w 4694"/>
                <a:gd name="T55" fmla="*/ 2284 h 2901"/>
                <a:gd name="T56" fmla="*/ 1824 w 4694"/>
                <a:gd name="T57" fmla="*/ 2410 h 2901"/>
                <a:gd name="T58" fmla="*/ 1399 w 4694"/>
                <a:gd name="T59" fmla="*/ 2530 h 2901"/>
                <a:gd name="T60" fmla="*/ 484 w 4694"/>
                <a:gd name="T61" fmla="*/ 2757 h 2901"/>
                <a:gd name="T62" fmla="*/ 0 w 4694"/>
                <a:gd name="T63" fmla="*/ 2901 h 2901"/>
                <a:gd name="T64" fmla="*/ 969 w 4694"/>
                <a:gd name="T65" fmla="*/ 2674 h 2901"/>
                <a:gd name="T66" fmla="*/ 1638 w 4694"/>
                <a:gd name="T67" fmla="*/ 2494 h 2901"/>
                <a:gd name="T68" fmla="*/ 2057 w 4694"/>
                <a:gd name="T69" fmla="*/ 2374 h 2901"/>
                <a:gd name="T70" fmla="*/ 2451 w 4694"/>
                <a:gd name="T71" fmla="*/ 2248 h 2901"/>
                <a:gd name="T72" fmla="*/ 2816 w 4694"/>
                <a:gd name="T73" fmla="*/ 2116 h 2901"/>
                <a:gd name="T74" fmla="*/ 3151 w 4694"/>
                <a:gd name="T75" fmla="*/ 1984 h 2901"/>
                <a:gd name="T76" fmla="*/ 3462 w 4694"/>
                <a:gd name="T77" fmla="*/ 1858 h 2901"/>
                <a:gd name="T78" fmla="*/ 3737 w 4694"/>
                <a:gd name="T79" fmla="*/ 1720 h 2901"/>
                <a:gd name="T80" fmla="*/ 3982 w 4694"/>
                <a:gd name="T81" fmla="*/ 1589 h 2901"/>
                <a:gd name="T82" fmla="*/ 4191 w 4694"/>
                <a:gd name="T83" fmla="*/ 1457 h 2901"/>
                <a:gd name="T84" fmla="*/ 4371 w 4694"/>
                <a:gd name="T85" fmla="*/ 1325 h 2901"/>
                <a:gd name="T86" fmla="*/ 4508 w 4694"/>
                <a:gd name="T87" fmla="*/ 1193 h 2901"/>
                <a:gd name="T88" fmla="*/ 4610 w 4694"/>
                <a:gd name="T89" fmla="*/ 1061 h 2901"/>
                <a:gd name="T90" fmla="*/ 4670 w 4694"/>
                <a:gd name="T91" fmla="*/ 935 h 2901"/>
                <a:gd name="T92" fmla="*/ 4688 w 4694"/>
                <a:gd name="T93" fmla="*/ 869 h 290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>
                <a:gd name="T0" fmla="*/ 3761 w 3761"/>
                <a:gd name="T1" fmla="*/ 719 h 2356"/>
                <a:gd name="T2" fmla="*/ 3731 w 3761"/>
                <a:gd name="T3" fmla="*/ 599 h 2356"/>
                <a:gd name="T4" fmla="*/ 3653 w 3761"/>
                <a:gd name="T5" fmla="*/ 486 h 2356"/>
                <a:gd name="T6" fmla="*/ 3522 w 3761"/>
                <a:gd name="T7" fmla="*/ 378 h 2356"/>
                <a:gd name="T8" fmla="*/ 3348 w 3761"/>
                <a:gd name="T9" fmla="*/ 282 h 2356"/>
                <a:gd name="T10" fmla="*/ 3127 w 3761"/>
                <a:gd name="T11" fmla="*/ 192 h 2356"/>
                <a:gd name="T12" fmla="*/ 2864 w 3761"/>
                <a:gd name="T13" fmla="*/ 108 h 2356"/>
                <a:gd name="T14" fmla="*/ 2559 w 3761"/>
                <a:gd name="T15" fmla="*/ 36 h 2356"/>
                <a:gd name="T16" fmla="*/ 2230 w 3761"/>
                <a:gd name="T17" fmla="*/ 0 h 2356"/>
                <a:gd name="T18" fmla="*/ 2577 w 3761"/>
                <a:gd name="T19" fmla="*/ 72 h 2356"/>
                <a:gd name="T20" fmla="*/ 2876 w 3761"/>
                <a:gd name="T21" fmla="*/ 150 h 2356"/>
                <a:gd name="T22" fmla="*/ 3139 w 3761"/>
                <a:gd name="T23" fmla="*/ 234 h 2356"/>
                <a:gd name="T24" fmla="*/ 3348 w 3761"/>
                <a:gd name="T25" fmla="*/ 330 h 2356"/>
                <a:gd name="T26" fmla="*/ 3516 w 3761"/>
                <a:gd name="T27" fmla="*/ 432 h 2356"/>
                <a:gd name="T28" fmla="*/ 3623 w 3761"/>
                <a:gd name="T29" fmla="*/ 545 h 2356"/>
                <a:gd name="T30" fmla="*/ 3683 w 3761"/>
                <a:gd name="T31" fmla="*/ 665 h 2356"/>
                <a:gd name="T32" fmla="*/ 3689 w 3761"/>
                <a:gd name="T33" fmla="*/ 791 h 2356"/>
                <a:gd name="T34" fmla="*/ 3653 w 3761"/>
                <a:gd name="T35" fmla="*/ 887 h 2356"/>
                <a:gd name="T36" fmla="*/ 3593 w 3761"/>
                <a:gd name="T37" fmla="*/ 989 h 2356"/>
                <a:gd name="T38" fmla="*/ 3498 w 3761"/>
                <a:gd name="T39" fmla="*/ 1091 h 2356"/>
                <a:gd name="T40" fmla="*/ 3372 w 3761"/>
                <a:gd name="T41" fmla="*/ 1187 h 2356"/>
                <a:gd name="T42" fmla="*/ 3223 w 3761"/>
                <a:gd name="T43" fmla="*/ 1289 h 2356"/>
                <a:gd name="T44" fmla="*/ 3043 w 3761"/>
                <a:gd name="T45" fmla="*/ 1391 h 2356"/>
                <a:gd name="T46" fmla="*/ 2834 w 3761"/>
                <a:gd name="T47" fmla="*/ 1493 h 2356"/>
                <a:gd name="T48" fmla="*/ 2607 w 3761"/>
                <a:gd name="T49" fmla="*/ 1589 h 2356"/>
                <a:gd name="T50" fmla="*/ 2075 w 3761"/>
                <a:gd name="T51" fmla="*/ 1786 h 2356"/>
                <a:gd name="T52" fmla="*/ 1459 w 3761"/>
                <a:gd name="T53" fmla="*/ 1972 h 2356"/>
                <a:gd name="T54" fmla="*/ 765 w 3761"/>
                <a:gd name="T55" fmla="*/ 2158 h 2356"/>
                <a:gd name="T56" fmla="*/ 0 w 3761"/>
                <a:gd name="T57" fmla="*/ 2326 h 2356"/>
                <a:gd name="T58" fmla="*/ 401 w 3761"/>
                <a:gd name="T59" fmla="*/ 2272 h 2356"/>
                <a:gd name="T60" fmla="*/ 1142 w 3761"/>
                <a:gd name="T61" fmla="*/ 2092 h 2356"/>
                <a:gd name="T62" fmla="*/ 1812 w 3761"/>
                <a:gd name="T63" fmla="*/ 1900 h 2356"/>
                <a:gd name="T64" fmla="*/ 2392 w 3761"/>
                <a:gd name="T65" fmla="*/ 1702 h 2356"/>
                <a:gd name="T66" fmla="*/ 2649 w 3761"/>
                <a:gd name="T67" fmla="*/ 1607 h 2356"/>
                <a:gd name="T68" fmla="*/ 2882 w 3761"/>
                <a:gd name="T69" fmla="*/ 1505 h 2356"/>
                <a:gd name="T70" fmla="*/ 3091 w 3761"/>
                <a:gd name="T71" fmla="*/ 1403 h 2356"/>
                <a:gd name="T72" fmla="*/ 3277 w 3761"/>
                <a:gd name="T73" fmla="*/ 1301 h 2356"/>
                <a:gd name="T74" fmla="*/ 3432 w 3761"/>
                <a:gd name="T75" fmla="*/ 1193 h 2356"/>
                <a:gd name="T76" fmla="*/ 3558 w 3761"/>
                <a:gd name="T77" fmla="*/ 1091 h 2356"/>
                <a:gd name="T78" fmla="*/ 3653 w 3761"/>
                <a:gd name="T79" fmla="*/ 989 h 2356"/>
                <a:gd name="T80" fmla="*/ 3719 w 3761"/>
                <a:gd name="T81" fmla="*/ 887 h 2356"/>
                <a:gd name="T82" fmla="*/ 3755 w 3761"/>
                <a:gd name="T83" fmla="*/ 785 h 235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>
                <a:gd name="T0" fmla="*/ 2924 w 2924"/>
                <a:gd name="T1" fmla="*/ 647 h 1846"/>
                <a:gd name="T2" fmla="*/ 2876 w 2924"/>
                <a:gd name="T3" fmla="*/ 528 h 1846"/>
                <a:gd name="T4" fmla="*/ 2750 w 2924"/>
                <a:gd name="T5" fmla="*/ 414 h 1846"/>
                <a:gd name="T6" fmla="*/ 2559 w 2924"/>
                <a:gd name="T7" fmla="*/ 318 h 1846"/>
                <a:gd name="T8" fmla="*/ 2302 w 2924"/>
                <a:gd name="T9" fmla="*/ 228 h 1846"/>
                <a:gd name="T10" fmla="*/ 1985 w 2924"/>
                <a:gd name="T11" fmla="*/ 150 h 1846"/>
                <a:gd name="T12" fmla="*/ 1608 w 2924"/>
                <a:gd name="T13" fmla="*/ 78 h 1846"/>
                <a:gd name="T14" fmla="*/ 1178 w 2924"/>
                <a:gd name="T15" fmla="*/ 24 h 1846"/>
                <a:gd name="T16" fmla="*/ 694 w 2924"/>
                <a:gd name="T17" fmla="*/ 0 h 1846"/>
                <a:gd name="T18" fmla="*/ 1190 w 2924"/>
                <a:gd name="T19" fmla="*/ 48 h 1846"/>
                <a:gd name="T20" fmla="*/ 1626 w 2924"/>
                <a:gd name="T21" fmla="*/ 108 h 1846"/>
                <a:gd name="T22" fmla="*/ 2009 w 2924"/>
                <a:gd name="T23" fmla="*/ 180 h 1846"/>
                <a:gd name="T24" fmla="*/ 2326 w 2924"/>
                <a:gd name="T25" fmla="*/ 264 h 1846"/>
                <a:gd name="T26" fmla="*/ 2571 w 2924"/>
                <a:gd name="T27" fmla="*/ 360 h 1846"/>
                <a:gd name="T28" fmla="*/ 2750 w 2924"/>
                <a:gd name="T29" fmla="*/ 468 h 1846"/>
                <a:gd name="T30" fmla="*/ 2846 w 2924"/>
                <a:gd name="T31" fmla="*/ 587 h 1846"/>
                <a:gd name="T32" fmla="*/ 2864 w 2924"/>
                <a:gd name="T33" fmla="*/ 713 h 1846"/>
                <a:gd name="T34" fmla="*/ 2840 w 2924"/>
                <a:gd name="T35" fmla="*/ 785 h 1846"/>
                <a:gd name="T36" fmla="*/ 2792 w 2924"/>
                <a:gd name="T37" fmla="*/ 857 h 1846"/>
                <a:gd name="T38" fmla="*/ 2625 w 2924"/>
                <a:gd name="T39" fmla="*/ 1001 h 1846"/>
                <a:gd name="T40" fmla="*/ 2368 w 2924"/>
                <a:gd name="T41" fmla="*/ 1145 h 1846"/>
                <a:gd name="T42" fmla="*/ 2033 w 2924"/>
                <a:gd name="T43" fmla="*/ 1289 h 1846"/>
                <a:gd name="T44" fmla="*/ 1626 w 2924"/>
                <a:gd name="T45" fmla="*/ 1433 h 1846"/>
                <a:gd name="T46" fmla="*/ 1142 w 2924"/>
                <a:gd name="T47" fmla="*/ 1571 h 1846"/>
                <a:gd name="T48" fmla="*/ 604 w 2924"/>
                <a:gd name="T49" fmla="*/ 1702 h 1846"/>
                <a:gd name="T50" fmla="*/ 0 w 2924"/>
                <a:gd name="T51" fmla="*/ 1828 h 1846"/>
                <a:gd name="T52" fmla="*/ 311 w 2924"/>
                <a:gd name="T53" fmla="*/ 1780 h 1846"/>
                <a:gd name="T54" fmla="*/ 897 w 2924"/>
                <a:gd name="T55" fmla="*/ 1648 h 1846"/>
                <a:gd name="T56" fmla="*/ 1417 w 2924"/>
                <a:gd name="T57" fmla="*/ 1511 h 1846"/>
                <a:gd name="T58" fmla="*/ 1871 w 2924"/>
                <a:gd name="T59" fmla="*/ 1367 h 1846"/>
                <a:gd name="T60" fmla="*/ 2254 w 2924"/>
                <a:gd name="T61" fmla="*/ 1223 h 1846"/>
                <a:gd name="T62" fmla="*/ 2559 w 2924"/>
                <a:gd name="T63" fmla="*/ 1079 h 1846"/>
                <a:gd name="T64" fmla="*/ 2774 w 2924"/>
                <a:gd name="T65" fmla="*/ 929 h 1846"/>
                <a:gd name="T66" fmla="*/ 2876 w 2924"/>
                <a:gd name="T67" fmla="*/ 815 h 1846"/>
                <a:gd name="T68" fmla="*/ 2912 w 2924"/>
                <a:gd name="T69" fmla="*/ 743 h 1846"/>
                <a:gd name="T70" fmla="*/ 2924 w 2924"/>
                <a:gd name="T71" fmla="*/ 707 h 18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>
                <a:gd name="T0" fmla="*/ 1399 w 1488"/>
                <a:gd name="T1" fmla="*/ 204 h 204"/>
                <a:gd name="T2" fmla="*/ 0 w 1488"/>
                <a:gd name="T3" fmla="*/ 18 h 204"/>
                <a:gd name="T4" fmla="*/ 77 w 1488"/>
                <a:gd name="T5" fmla="*/ 0 h 204"/>
                <a:gd name="T6" fmla="*/ 1488 w 1488"/>
                <a:gd name="T7" fmla="*/ 186 h 204"/>
                <a:gd name="T8" fmla="*/ 1399 w 1488"/>
                <a:gd name="T9" fmla="*/ 204 h 204"/>
                <a:gd name="T10" fmla="*/ 1399 w 1488"/>
                <a:gd name="T11" fmla="*/ 204 h 2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ru-RU"/>
            </a:p>
          </p:txBody>
        </p:sp>
        <p:grpSp>
          <p:nvGrpSpPr>
            <p:cNvPr id="17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>
                  <a:gd name="T0" fmla="*/ 47 w 47"/>
                  <a:gd name="T1" fmla="*/ 6 h 6"/>
                  <a:gd name="T2" fmla="*/ 0 w 47"/>
                  <a:gd name="T3" fmla="*/ 0 h 6"/>
                  <a:gd name="T4" fmla="*/ 0 w 47"/>
                  <a:gd name="T5" fmla="*/ 0 h 6"/>
                  <a:gd name="T6" fmla="*/ 47 w 47"/>
                  <a:gd name="T7" fmla="*/ 6 h 6"/>
                  <a:gd name="T8" fmla="*/ 47 w 47"/>
                  <a:gd name="T9" fmla="*/ 6 h 6"/>
                  <a:gd name="T10" fmla="*/ 47 w 47"/>
                  <a:gd name="T11" fmla="*/ 6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>
                  <a:gd name="T0" fmla="*/ 0 w 323"/>
                  <a:gd name="T1" fmla="*/ 24 h 162"/>
                  <a:gd name="T2" fmla="*/ 6 w 323"/>
                  <a:gd name="T3" fmla="*/ 24 h 162"/>
                  <a:gd name="T4" fmla="*/ 12 w 323"/>
                  <a:gd name="T5" fmla="*/ 18 h 162"/>
                  <a:gd name="T6" fmla="*/ 48 w 323"/>
                  <a:gd name="T7" fmla="*/ 6 h 162"/>
                  <a:gd name="T8" fmla="*/ 101 w 323"/>
                  <a:gd name="T9" fmla="*/ 0 h 162"/>
                  <a:gd name="T10" fmla="*/ 137 w 323"/>
                  <a:gd name="T11" fmla="*/ 6 h 162"/>
                  <a:gd name="T12" fmla="*/ 173 w 323"/>
                  <a:gd name="T13" fmla="*/ 18 h 162"/>
                  <a:gd name="T14" fmla="*/ 239 w 323"/>
                  <a:gd name="T15" fmla="*/ 54 h 162"/>
                  <a:gd name="T16" fmla="*/ 287 w 323"/>
                  <a:gd name="T17" fmla="*/ 90 h 162"/>
                  <a:gd name="T18" fmla="*/ 317 w 323"/>
                  <a:gd name="T19" fmla="*/ 114 h 162"/>
                  <a:gd name="T20" fmla="*/ 323 w 323"/>
                  <a:gd name="T21" fmla="*/ 126 h 162"/>
                  <a:gd name="T22" fmla="*/ 323 w 323"/>
                  <a:gd name="T23" fmla="*/ 126 h 162"/>
                  <a:gd name="T24" fmla="*/ 221 w 323"/>
                  <a:gd name="T25" fmla="*/ 162 h 162"/>
                  <a:gd name="T26" fmla="*/ 0 w 323"/>
                  <a:gd name="T27" fmla="*/ 24 h 162"/>
                  <a:gd name="T28" fmla="*/ 0 w 323"/>
                  <a:gd name="T29" fmla="*/ 24 h 16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>
                  <a:gd name="T0" fmla="*/ 1166 w 1250"/>
                  <a:gd name="T1" fmla="*/ 641 h 923"/>
                  <a:gd name="T2" fmla="*/ 1166 w 1250"/>
                  <a:gd name="T3" fmla="*/ 473 h 923"/>
                  <a:gd name="T4" fmla="*/ 1136 w 1250"/>
                  <a:gd name="T5" fmla="*/ 384 h 923"/>
                  <a:gd name="T6" fmla="*/ 1112 w 1250"/>
                  <a:gd name="T7" fmla="*/ 288 h 923"/>
                  <a:gd name="T8" fmla="*/ 1053 w 1250"/>
                  <a:gd name="T9" fmla="*/ 174 h 923"/>
                  <a:gd name="T10" fmla="*/ 981 w 1250"/>
                  <a:gd name="T11" fmla="*/ 96 h 923"/>
                  <a:gd name="T12" fmla="*/ 963 w 1250"/>
                  <a:gd name="T13" fmla="*/ 72 h 923"/>
                  <a:gd name="T14" fmla="*/ 891 w 1250"/>
                  <a:gd name="T15" fmla="*/ 18 h 923"/>
                  <a:gd name="T16" fmla="*/ 819 w 1250"/>
                  <a:gd name="T17" fmla="*/ 6 h 923"/>
                  <a:gd name="T18" fmla="*/ 712 w 1250"/>
                  <a:gd name="T19" fmla="*/ 24 h 923"/>
                  <a:gd name="T20" fmla="*/ 664 w 1250"/>
                  <a:gd name="T21" fmla="*/ 42 h 923"/>
                  <a:gd name="T22" fmla="*/ 568 w 1250"/>
                  <a:gd name="T23" fmla="*/ 120 h 923"/>
                  <a:gd name="T24" fmla="*/ 532 w 1250"/>
                  <a:gd name="T25" fmla="*/ 228 h 923"/>
                  <a:gd name="T26" fmla="*/ 509 w 1250"/>
                  <a:gd name="T27" fmla="*/ 348 h 923"/>
                  <a:gd name="T28" fmla="*/ 431 w 1250"/>
                  <a:gd name="T29" fmla="*/ 479 h 923"/>
                  <a:gd name="T30" fmla="*/ 413 w 1250"/>
                  <a:gd name="T31" fmla="*/ 539 h 923"/>
                  <a:gd name="T32" fmla="*/ 353 w 1250"/>
                  <a:gd name="T33" fmla="*/ 599 h 923"/>
                  <a:gd name="T34" fmla="*/ 305 w 1250"/>
                  <a:gd name="T35" fmla="*/ 629 h 923"/>
                  <a:gd name="T36" fmla="*/ 293 w 1250"/>
                  <a:gd name="T37" fmla="*/ 635 h 923"/>
                  <a:gd name="T38" fmla="*/ 257 w 1250"/>
                  <a:gd name="T39" fmla="*/ 677 h 923"/>
                  <a:gd name="T40" fmla="*/ 150 w 1250"/>
                  <a:gd name="T41" fmla="*/ 797 h 923"/>
                  <a:gd name="T42" fmla="*/ 54 w 1250"/>
                  <a:gd name="T43" fmla="*/ 839 h 923"/>
                  <a:gd name="T44" fmla="*/ 156 w 1250"/>
                  <a:gd name="T45" fmla="*/ 905 h 923"/>
                  <a:gd name="T46" fmla="*/ 240 w 1250"/>
                  <a:gd name="T47" fmla="*/ 869 h 923"/>
                  <a:gd name="T48" fmla="*/ 640 w 1250"/>
                  <a:gd name="T49" fmla="*/ 827 h 923"/>
                  <a:gd name="T50" fmla="*/ 700 w 1250"/>
                  <a:gd name="T51" fmla="*/ 725 h 923"/>
                  <a:gd name="T52" fmla="*/ 694 w 1250"/>
                  <a:gd name="T53" fmla="*/ 611 h 923"/>
                  <a:gd name="T54" fmla="*/ 778 w 1250"/>
                  <a:gd name="T55" fmla="*/ 551 h 923"/>
                  <a:gd name="T56" fmla="*/ 879 w 1250"/>
                  <a:gd name="T57" fmla="*/ 449 h 923"/>
                  <a:gd name="T58" fmla="*/ 909 w 1250"/>
                  <a:gd name="T59" fmla="*/ 414 h 923"/>
                  <a:gd name="T60" fmla="*/ 975 w 1250"/>
                  <a:gd name="T61" fmla="*/ 318 h 923"/>
                  <a:gd name="T62" fmla="*/ 1023 w 1250"/>
                  <a:gd name="T63" fmla="*/ 336 h 923"/>
                  <a:gd name="T64" fmla="*/ 1118 w 1250"/>
                  <a:gd name="T65" fmla="*/ 617 h 923"/>
                  <a:gd name="T66" fmla="*/ 1112 w 1250"/>
                  <a:gd name="T67" fmla="*/ 689 h 923"/>
                  <a:gd name="T68" fmla="*/ 1148 w 1250"/>
                  <a:gd name="T69" fmla="*/ 749 h 923"/>
                  <a:gd name="T70" fmla="*/ 1202 w 1250"/>
                  <a:gd name="T71" fmla="*/ 713 h 923"/>
                  <a:gd name="T72" fmla="*/ 1238 w 1250"/>
                  <a:gd name="T73" fmla="*/ 749 h 923"/>
                  <a:gd name="T74" fmla="*/ 1250 w 1250"/>
                  <a:gd name="T75" fmla="*/ 743 h 923"/>
                  <a:gd name="T76" fmla="*/ 694 w 1250"/>
                  <a:gd name="T77" fmla="*/ 264 h 923"/>
                  <a:gd name="T78" fmla="*/ 784 w 1250"/>
                  <a:gd name="T79" fmla="*/ 372 h 923"/>
                  <a:gd name="T80" fmla="*/ 766 w 1250"/>
                  <a:gd name="T81" fmla="*/ 443 h 923"/>
                  <a:gd name="T82" fmla="*/ 706 w 1250"/>
                  <a:gd name="T83" fmla="*/ 515 h 923"/>
                  <a:gd name="T84" fmla="*/ 658 w 1250"/>
                  <a:gd name="T85" fmla="*/ 569 h 923"/>
                  <a:gd name="T86" fmla="*/ 616 w 1250"/>
                  <a:gd name="T87" fmla="*/ 593 h 923"/>
                  <a:gd name="T88" fmla="*/ 574 w 1250"/>
                  <a:gd name="T89" fmla="*/ 617 h 923"/>
                  <a:gd name="T90" fmla="*/ 562 w 1250"/>
                  <a:gd name="T91" fmla="*/ 707 h 923"/>
                  <a:gd name="T92" fmla="*/ 353 w 1250"/>
                  <a:gd name="T93" fmla="*/ 755 h 923"/>
                  <a:gd name="T94" fmla="*/ 389 w 1250"/>
                  <a:gd name="T95" fmla="*/ 641 h 923"/>
                  <a:gd name="T96" fmla="*/ 425 w 1250"/>
                  <a:gd name="T97" fmla="*/ 647 h 923"/>
                  <a:gd name="T98" fmla="*/ 443 w 1250"/>
                  <a:gd name="T99" fmla="*/ 617 h 923"/>
                  <a:gd name="T100" fmla="*/ 568 w 1250"/>
                  <a:gd name="T101" fmla="*/ 515 h 923"/>
                  <a:gd name="T102" fmla="*/ 616 w 1250"/>
                  <a:gd name="T103" fmla="*/ 473 h 923"/>
                  <a:gd name="T104" fmla="*/ 640 w 1250"/>
                  <a:gd name="T105" fmla="*/ 396 h 923"/>
                  <a:gd name="T106" fmla="*/ 640 w 1250"/>
                  <a:gd name="T107" fmla="*/ 378 h 923"/>
                  <a:gd name="T108" fmla="*/ 664 w 1250"/>
                  <a:gd name="T109" fmla="*/ 270 h 923"/>
                  <a:gd name="T110" fmla="*/ 682 w 1250"/>
                  <a:gd name="T111" fmla="*/ 192 h 923"/>
                  <a:gd name="T112" fmla="*/ 694 w 1250"/>
                  <a:gd name="T113" fmla="*/ 264 h 923"/>
                  <a:gd name="T114" fmla="*/ 532 w 1250"/>
                  <a:gd name="T115" fmla="*/ 455 h 923"/>
                  <a:gd name="T116" fmla="*/ 634 w 1250"/>
                  <a:gd name="T117" fmla="*/ 803 h 923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>
                  <a:gd name="T0" fmla="*/ 12 w 47"/>
                  <a:gd name="T1" fmla="*/ 72 h 78"/>
                  <a:gd name="T2" fmla="*/ 18 w 47"/>
                  <a:gd name="T3" fmla="*/ 60 h 78"/>
                  <a:gd name="T4" fmla="*/ 24 w 47"/>
                  <a:gd name="T5" fmla="*/ 54 h 78"/>
                  <a:gd name="T6" fmla="*/ 47 w 47"/>
                  <a:gd name="T7" fmla="*/ 0 h 78"/>
                  <a:gd name="T8" fmla="*/ 0 w 47"/>
                  <a:gd name="T9" fmla="*/ 78 h 78"/>
                  <a:gd name="T10" fmla="*/ 12 w 47"/>
                  <a:gd name="T11" fmla="*/ 72 h 78"/>
                  <a:gd name="T12" fmla="*/ 12 w 47"/>
                  <a:gd name="T13" fmla="*/ 72 h 7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>
                  <a:gd name="T0" fmla="*/ 29 w 149"/>
                  <a:gd name="T1" fmla="*/ 96 h 419"/>
                  <a:gd name="T2" fmla="*/ 41 w 149"/>
                  <a:gd name="T3" fmla="*/ 126 h 419"/>
                  <a:gd name="T4" fmla="*/ 29 w 149"/>
                  <a:gd name="T5" fmla="*/ 161 h 419"/>
                  <a:gd name="T6" fmla="*/ 47 w 149"/>
                  <a:gd name="T7" fmla="*/ 149 h 419"/>
                  <a:gd name="T8" fmla="*/ 53 w 149"/>
                  <a:gd name="T9" fmla="*/ 347 h 419"/>
                  <a:gd name="T10" fmla="*/ 65 w 149"/>
                  <a:gd name="T11" fmla="*/ 371 h 419"/>
                  <a:gd name="T12" fmla="*/ 65 w 149"/>
                  <a:gd name="T13" fmla="*/ 377 h 419"/>
                  <a:gd name="T14" fmla="*/ 65 w 149"/>
                  <a:gd name="T15" fmla="*/ 389 h 419"/>
                  <a:gd name="T16" fmla="*/ 77 w 149"/>
                  <a:gd name="T17" fmla="*/ 395 h 419"/>
                  <a:gd name="T18" fmla="*/ 101 w 149"/>
                  <a:gd name="T19" fmla="*/ 407 h 419"/>
                  <a:gd name="T20" fmla="*/ 125 w 149"/>
                  <a:gd name="T21" fmla="*/ 413 h 419"/>
                  <a:gd name="T22" fmla="*/ 149 w 149"/>
                  <a:gd name="T23" fmla="*/ 419 h 419"/>
                  <a:gd name="T24" fmla="*/ 125 w 149"/>
                  <a:gd name="T25" fmla="*/ 395 h 419"/>
                  <a:gd name="T26" fmla="*/ 77 w 149"/>
                  <a:gd name="T27" fmla="*/ 365 h 419"/>
                  <a:gd name="T28" fmla="*/ 77 w 149"/>
                  <a:gd name="T29" fmla="*/ 365 h 419"/>
                  <a:gd name="T30" fmla="*/ 77 w 149"/>
                  <a:gd name="T31" fmla="*/ 353 h 419"/>
                  <a:gd name="T32" fmla="*/ 83 w 149"/>
                  <a:gd name="T33" fmla="*/ 329 h 419"/>
                  <a:gd name="T34" fmla="*/ 83 w 149"/>
                  <a:gd name="T35" fmla="*/ 293 h 419"/>
                  <a:gd name="T36" fmla="*/ 83 w 149"/>
                  <a:gd name="T37" fmla="*/ 257 h 419"/>
                  <a:gd name="T38" fmla="*/ 83 w 149"/>
                  <a:gd name="T39" fmla="*/ 221 h 419"/>
                  <a:gd name="T40" fmla="*/ 77 w 149"/>
                  <a:gd name="T41" fmla="*/ 185 h 419"/>
                  <a:gd name="T42" fmla="*/ 65 w 149"/>
                  <a:gd name="T43" fmla="*/ 155 h 419"/>
                  <a:gd name="T44" fmla="*/ 59 w 149"/>
                  <a:gd name="T45" fmla="*/ 143 h 419"/>
                  <a:gd name="T46" fmla="*/ 53 w 149"/>
                  <a:gd name="T47" fmla="*/ 137 h 419"/>
                  <a:gd name="T48" fmla="*/ 53 w 149"/>
                  <a:gd name="T49" fmla="*/ 120 h 419"/>
                  <a:gd name="T50" fmla="*/ 53 w 149"/>
                  <a:gd name="T51" fmla="*/ 108 h 419"/>
                  <a:gd name="T52" fmla="*/ 47 w 149"/>
                  <a:gd name="T53" fmla="*/ 90 h 419"/>
                  <a:gd name="T54" fmla="*/ 35 w 149"/>
                  <a:gd name="T55" fmla="*/ 54 h 419"/>
                  <a:gd name="T56" fmla="*/ 23 w 149"/>
                  <a:gd name="T57" fmla="*/ 18 h 419"/>
                  <a:gd name="T58" fmla="*/ 17 w 149"/>
                  <a:gd name="T59" fmla="*/ 6 h 419"/>
                  <a:gd name="T60" fmla="*/ 17 w 149"/>
                  <a:gd name="T61" fmla="*/ 0 h 419"/>
                  <a:gd name="T62" fmla="*/ 0 w 149"/>
                  <a:gd name="T63" fmla="*/ 6 h 419"/>
                  <a:gd name="T64" fmla="*/ 6 w 149"/>
                  <a:gd name="T65" fmla="*/ 114 h 419"/>
                  <a:gd name="T66" fmla="*/ 29 w 149"/>
                  <a:gd name="T67" fmla="*/ 96 h 419"/>
                  <a:gd name="T68" fmla="*/ 29 w 149"/>
                  <a:gd name="T69" fmla="*/ 96 h 41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>
                  <a:gd name="T0" fmla="*/ 102 w 167"/>
                  <a:gd name="T1" fmla="*/ 18 h 138"/>
                  <a:gd name="T2" fmla="*/ 96 w 167"/>
                  <a:gd name="T3" fmla="*/ 12 h 138"/>
                  <a:gd name="T4" fmla="*/ 90 w 167"/>
                  <a:gd name="T5" fmla="*/ 0 h 138"/>
                  <a:gd name="T6" fmla="*/ 78 w 167"/>
                  <a:gd name="T7" fmla="*/ 0 h 138"/>
                  <a:gd name="T8" fmla="*/ 66 w 167"/>
                  <a:gd name="T9" fmla="*/ 0 h 138"/>
                  <a:gd name="T10" fmla="*/ 60 w 167"/>
                  <a:gd name="T11" fmla="*/ 0 h 138"/>
                  <a:gd name="T12" fmla="*/ 48 w 167"/>
                  <a:gd name="T13" fmla="*/ 6 h 138"/>
                  <a:gd name="T14" fmla="*/ 36 w 167"/>
                  <a:gd name="T15" fmla="*/ 12 h 138"/>
                  <a:gd name="T16" fmla="*/ 30 w 167"/>
                  <a:gd name="T17" fmla="*/ 12 h 138"/>
                  <a:gd name="T18" fmla="*/ 24 w 167"/>
                  <a:gd name="T19" fmla="*/ 24 h 138"/>
                  <a:gd name="T20" fmla="*/ 18 w 167"/>
                  <a:gd name="T21" fmla="*/ 42 h 138"/>
                  <a:gd name="T22" fmla="*/ 6 w 167"/>
                  <a:gd name="T23" fmla="*/ 66 h 138"/>
                  <a:gd name="T24" fmla="*/ 0 w 167"/>
                  <a:gd name="T25" fmla="*/ 72 h 138"/>
                  <a:gd name="T26" fmla="*/ 42 w 167"/>
                  <a:gd name="T27" fmla="*/ 30 h 138"/>
                  <a:gd name="T28" fmla="*/ 30 w 167"/>
                  <a:gd name="T29" fmla="*/ 66 h 138"/>
                  <a:gd name="T30" fmla="*/ 96 w 167"/>
                  <a:gd name="T31" fmla="*/ 36 h 138"/>
                  <a:gd name="T32" fmla="*/ 120 w 167"/>
                  <a:gd name="T33" fmla="*/ 78 h 138"/>
                  <a:gd name="T34" fmla="*/ 120 w 167"/>
                  <a:gd name="T35" fmla="*/ 54 h 138"/>
                  <a:gd name="T36" fmla="*/ 167 w 167"/>
                  <a:gd name="T37" fmla="*/ 138 h 138"/>
                  <a:gd name="T38" fmla="*/ 167 w 167"/>
                  <a:gd name="T39" fmla="*/ 120 h 138"/>
                  <a:gd name="T40" fmla="*/ 161 w 167"/>
                  <a:gd name="T41" fmla="*/ 102 h 138"/>
                  <a:gd name="T42" fmla="*/ 138 w 167"/>
                  <a:gd name="T43" fmla="*/ 60 h 138"/>
                  <a:gd name="T44" fmla="*/ 114 w 167"/>
                  <a:gd name="T45" fmla="*/ 30 h 138"/>
                  <a:gd name="T46" fmla="*/ 108 w 167"/>
                  <a:gd name="T47" fmla="*/ 24 h 138"/>
                  <a:gd name="T48" fmla="*/ 102 w 167"/>
                  <a:gd name="T49" fmla="*/ 18 h 138"/>
                  <a:gd name="T50" fmla="*/ 102 w 167"/>
                  <a:gd name="T51" fmla="*/ 18 h 1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>
                  <a:gd name="T0" fmla="*/ 0 w 113"/>
                  <a:gd name="T1" fmla="*/ 0 h 114"/>
                  <a:gd name="T2" fmla="*/ 6 w 113"/>
                  <a:gd name="T3" fmla="*/ 0 h 114"/>
                  <a:gd name="T4" fmla="*/ 24 w 113"/>
                  <a:gd name="T5" fmla="*/ 6 h 114"/>
                  <a:gd name="T6" fmla="*/ 48 w 113"/>
                  <a:gd name="T7" fmla="*/ 18 h 114"/>
                  <a:gd name="T8" fmla="*/ 71 w 113"/>
                  <a:gd name="T9" fmla="*/ 36 h 114"/>
                  <a:gd name="T10" fmla="*/ 83 w 113"/>
                  <a:gd name="T11" fmla="*/ 48 h 114"/>
                  <a:gd name="T12" fmla="*/ 95 w 113"/>
                  <a:gd name="T13" fmla="*/ 66 h 114"/>
                  <a:gd name="T14" fmla="*/ 107 w 113"/>
                  <a:gd name="T15" fmla="*/ 90 h 114"/>
                  <a:gd name="T16" fmla="*/ 113 w 113"/>
                  <a:gd name="T17" fmla="*/ 114 h 114"/>
                  <a:gd name="T18" fmla="*/ 83 w 113"/>
                  <a:gd name="T19" fmla="*/ 66 h 114"/>
                  <a:gd name="T20" fmla="*/ 60 w 113"/>
                  <a:gd name="T21" fmla="*/ 78 h 114"/>
                  <a:gd name="T22" fmla="*/ 71 w 113"/>
                  <a:gd name="T23" fmla="*/ 54 h 114"/>
                  <a:gd name="T24" fmla="*/ 12 w 113"/>
                  <a:gd name="T25" fmla="*/ 78 h 114"/>
                  <a:gd name="T26" fmla="*/ 60 w 113"/>
                  <a:gd name="T27" fmla="*/ 48 h 114"/>
                  <a:gd name="T28" fmla="*/ 60 w 113"/>
                  <a:gd name="T29" fmla="*/ 42 h 114"/>
                  <a:gd name="T30" fmla="*/ 54 w 113"/>
                  <a:gd name="T31" fmla="*/ 30 h 114"/>
                  <a:gd name="T32" fmla="*/ 36 w 113"/>
                  <a:gd name="T33" fmla="*/ 18 h 114"/>
                  <a:gd name="T34" fmla="*/ 0 w 113"/>
                  <a:gd name="T35" fmla="*/ 0 h 114"/>
                  <a:gd name="T36" fmla="*/ 0 w 113"/>
                  <a:gd name="T37" fmla="*/ 0 h 11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>
                  <a:gd name="T0" fmla="*/ 54 w 66"/>
                  <a:gd name="T1" fmla="*/ 0 h 60"/>
                  <a:gd name="T2" fmla="*/ 42 w 66"/>
                  <a:gd name="T3" fmla="*/ 18 h 60"/>
                  <a:gd name="T4" fmla="*/ 36 w 66"/>
                  <a:gd name="T5" fmla="*/ 6 h 60"/>
                  <a:gd name="T6" fmla="*/ 24 w 66"/>
                  <a:gd name="T7" fmla="*/ 30 h 60"/>
                  <a:gd name="T8" fmla="*/ 18 w 66"/>
                  <a:gd name="T9" fmla="*/ 36 h 60"/>
                  <a:gd name="T10" fmla="*/ 6 w 66"/>
                  <a:gd name="T11" fmla="*/ 48 h 60"/>
                  <a:gd name="T12" fmla="*/ 0 w 66"/>
                  <a:gd name="T13" fmla="*/ 60 h 60"/>
                  <a:gd name="T14" fmla="*/ 12 w 66"/>
                  <a:gd name="T15" fmla="*/ 54 h 60"/>
                  <a:gd name="T16" fmla="*/ 30 w 66"/>
                  <a:gd name="T17" fmla="*/ 36 h 60"/>
                  <a:gd name="T18" fmla="*/ 54 w 66"/>
                  <a:gd name="T19" fmla="*/ 18 h 60"/>
                  <a:gd name="T20" fmla="*/ 66 w 66"/>
                  <a:gd name="T21" fmla="*/ 6 h 60"/>
                  <a:gd name="T22" fmla="*/ 54 w 66"/>
                  <a:gd name="T23" fmla="*/ 0 h 60"/>
                  <a:gd name="T24" fmla="*/ 54 w 66"/>
                  <a:gd name="T25" fmla="*/ 0 h 6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>
                  <a:gd name="T0" fmla="*/ 131 w 161"/>
                  <a:gd name="T1" fmla="*/ 53 h 179"/>
                  <a:gd name="T2" fmla="*/ 137 w 161"/>
                  <a:gd name="T3" fmla="*/ 53 h 179"/>
                  <a:gd name="T4" fmla="*/ 143 w 161"/>
                  <a:gd name="T5" fmla="*/ 41 h 179"/>
                  <a:gd name="T6" fmla="*/ 155 w 161"/>
                  <a:gd name="T7" fmla="*/ 35 h 179"/>
                  <a:gd name="T8" fmla="*/ 161 w 161"/>
                  <a:gd name="T9" fmla="*/ 24 h 179"/>
                  <a:gd name="T10" fmla="*/ 161 w 161"/>
                  <a:gd name="T11" fmla="*/ 12 h 179"/>
                  <a:gd name="T12" fmla="*/ 161 w 161"/>
                  <a:gd name="T13" fmla="*/ 0 h 179"/>
                  <a:gd name="T14" fmla="*/ 149 w 161"/>
                  <a:gd name="T15" fmla="*/ 24 h 179"/>
                  <a:gd name="T16" fmla="*/ 143 w 161"/>
                  <a:gd name="T17" fmla="*/ 35 h 179"/>
                  <a:gd name="T18" fmla="*/ 131 w 161"/>
                  <a:gd name="T19" fmla="*/ 35 h 179"/>
                  <a:gd name="T20" fmla="*/ 119 w 161"/>
                  <a:gd name="T21" fmla="*/ 41 h 179"/>
                  <a:gd name="T22" fmla="*/ 125 w 161"/>
                  <a:gd name="T23" fmla="*/ 53 h 179"/>
                  <a:gd name="T24" fmla="*/ 95 w 161"/>
                  <a:gd name="T25" fmla="*/ 95 h 179"/>
                  <a:gd name="T26" fmla="*/ 0 w 161"/>
                  <a:gd name="T27" fmla="*/ 137 h 179"/>
                  <a:gd name="T28" fmla="*/ 60 w 161"/>
                  <a:gd name="T29" fmla="*/ 119 h 179"/>
                  <a:gd name="T30" fmla="*/ 54 w 161"/>
                  <a:gd name="T31" fmla="*/ 125 h 179"/>
                  <a:gd name="T32" fmla="*/ 48 w 161"/>
                  <a:gd name="T33" fmla="*/ 131 h 179"/>
                  <a:gd name="T34" fmla="*/ 24 w 161"/>
                  <a:gd name="T35" fmla="*/ 155 h 179"/>
                  <a:gd name="T36" fmla="*/ 12 w 161"/>
                  <a:gd name="T37" fmla="*/ 167 h 179"/>
                  <a:gd name="T38" fmla="*/ 0 w 161"/>
                  <a:gd name="T39" fmla="*/ 173 h 179"/>
                  <a:gd name="T40" fmla="*/ 0 w 161"/>
                  <a:gd name="T41" fmla="*/ 179 h 179"/>
                  <a:gd name="T42" fmla="*/ 6 w 161"/>
                  <a:gd name="T43" fmla="*/ 173 h 179"/>
                  <a:gd name="T44" fmla="*/ 30 w 161"/>
                  <a:gd name="T45" fmla="*/ 155 h 179"/>
                  <a:gd name="T46" fmla="*/ 48 w 161"/>
                  <a:gd name="T47" fmla="*/ 143 h 179"/>
                  <a:gd name="T48" fmla="*/ 71 w 161"/>
                  <a:gd name="T49" fmla="*/ 125 h 179"/>
                  <a:gd name="T50" fmla="*/ 95 w 161"/>
                  <a:gd name="T51" fmla="*/ 107 h 179"/>
                  <a:gd name="T52" fmla="*/ 119 w 161"/>
                  <a:gd name="T53" fmla="*/ 77 h 179"/>
                  <a:gd name="T54" fmla="*/ 131 w 161"/>
                  <a:gd name="T55" fmla="*/ 59 h 179"/>
                  <a:gd name="T56" fmla="*/ 131 w 161"/>
                  <a:gd name="T57" fmla="*/ 53 h 179"/>
                  <a:gd name="T58" fmla="*/ 131 w 161"/>
                  <a:gd name="T59" fmla="*/ 53 h 179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>
                  <a:gd name="T0" fmla="*/ 24 w 72"/>
                  <a:gd name="T1" fmla="*/ 36 h 54"/>
                  <a:gd name="T2" fmla="*/ 48 w 72"/>
                  <a:gd name="T3" fmla="*/ 24 h 54"/>
                  <a:gd name="T4" fmla="*/ 60 w 72"/>
                  <a:gd name="T5" fmla="*/ 12 h 54"/>
                  <a:gd name="T6" fmla="*/ 66 w 72"/>
                  <a:gd name="T7" fmla="*/ 6 h 54"/>
                  <a:gd name="T8" fmla="*/ 72 w 72"/>
                  <a:gd name="T9" fmla="*/ 0 h 54"/>
                  <a:gd name="T10" fmla="*/ 42 w 72"/>
                  <a:gd name="T11" fmla="*/ 18 h 54"/>
                  <a:gd name="T12" fmla="*/ 30 w 72"/>
                  <a:gd name="T13" fmla="*/ 24 h 54"/>
                  <a:gd name="T14" fmla="*/ 24 w 72"/>
                  <a:gd name="T15" fmla="*/ 24 h 54"/>
                  <a:gd name="T16" fmla="*/ 18 w 72"/>
                  <a:gd name="T17" fmla="*/ 18 h 54"/>
                  <a:gd name="T18" fmla="*/ 12 w 72"/>
                  <a:gd name="T19" fmla="*/ 12 h 54"/>
                  <a:gd name="T20" fmla="*/ 0 w 72"/>
                  <a:gd name="T21" fmla="*/ 54 h 54"/>
                  <a:gd name="T22" fmla="*/ 12 w 72"/>
                  <a:gd name="T23" fmla="*/ 42 h 54"/>
                  <a:gd name="T24" fmla="*/ 24 w 72"/>
                  <a:gd name="T25" fmla="*/ 36 h 54"/>
                  <a:gd name="T26" fmla="*/ 24 w 72"/>
                  <a:gd name="T27" fmla="*/ 36 h 5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>
                  <a:gd name="T0" fmla="*/ 12 w 12"/>
                  <a:gd name="T1" fmla="*/ 0 h 54"/>
                  <a:gd name="T2" fmla="*/ 0 w 12"/>
                  <a:gd name="T3" fmla="*/ 12 h 54"/>
                  <a:gd name="T4" fmla="*/ 0 w 12"/>
                  <a:gd name="T5" fmla="*/ 18 h 54"/>
                  <a:gd name="T6" fmla="*/ 6 w 12"/>
                  <a:gd name="T7" fmla="*/ 54 h 54"/>
                  <a:gd name="T8" fmla="*/ 12 w 12"/>
                  <a:gd name="T9" fmla="*/ 36 h 54"/>
                  <a:gd name="T10" fmla="*/ 12 w 12"/>
                  <a:gd name="T11" fmla="*/ 18 h 54"/>
                  <a:gd name="T12" fmla="*/ 12 w 12"/>
                  <a:gd name="T13" fmla="*/ 6 h 54"/>
                  <a:gd name="T14" fmla="*/ 12 w 12"/>
                  <a:gd name="T15" fmla="*/ 0 h 54"/>
                  <a:gd name="T16" fmla="*/ 12 w 12"/>
                  <a:gd name="T17" fmla="*/ 0 h 5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>
                  <a:gd name="T0" fmla="*/ 48 w 48"/>
                  <a:gd name="T1" fmla="*/ 6 h 72"/>
                  <a:gd name="T2" fmla="*/ 48 w 48"/>
                  <a:gd name="T3" fmla="*/ 6 h 72"/>
                  <a:gd name="T4" fmla="*/ 48 w 48"/>
                  <a:gd name="T5" fmla="*/ 6 h 72"/>
                  <a:gd name="T6" fmla="*/ 48 w 48"/>
                  <a:gd name="T7" fmla="*/ 6 h 72"/>
                  <a:gd name="T8" fmla="*/ 6 w 48"/>
                  <a:gd name="T9" fmla="*/ 0 h 72"/>
                  <a:gd name="T10" fmla="*/ 42 w 48"/>
                  <a:gd name="T11" fmla="*/ 12 h 72"/>
                  <a:gd name="T12" fmla="*/ 42 w 48"/>
                  <a:gd name="T13" fmla="*/ 12 h 72"/>
                  <a:gd name="T14" fmla="*/ 0 w 48"/>
                  <a:gd name="T15" fmla="*/ 72 h 72"/>
                  <a:gd name="T16" fmla="*/ 18 w 48"/>
                  <a:gd name="T17" fmla="*/ 54 h 72"/>
                  <a:gd name="T18" fmla="*/ 18 w 48"/>
                  <a:gd name="T19" fmla="*/ 66 h 72"/>
                  <a:gd name="T20" fmla="*/ 48 w 48"/>
                  <a:gd name="T21" fmla="*/ 6 h 72"/>
                  <a:gd name="T22" fmla="*/ 48 w 48"/>
                  <a:gd name="T23" fmla="*/ 6 h 72"/>
                  <a:gd name="T24" fmla="*/ 48 w 48"/>
                  <a:gd name="T25" fmla="*/ 6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>
                  <a:gd name="T0" fmla="*/ 287 w 287"/>
                  <a:gd name="T1" fmla="*/ 0 h 84"/>
                  <a:gd name="T2" fmla="*/ 0 w 287"/>
                  <a:gd name="T3" fmla="*/ 84 h 84"/>
                  <a:gd name="T4" fmla="*/ 168 w 287"/>
                  <a:gd name="T5" fmla="*/ 36 h 84"/>
                  <a:gd name="T6" fmla="*/ 114 w 287"/>
                  <a:gd name="T7" fmla="*/ 60 h 84"/>
                  <a:gd name="T8" fmla="*/ 276 w 287"/>
                  <a:gd name="T9" fmla="*/ 18 h 84"/>
                  <a:gd name="T10" fmla="*/ 287 w 287"/>
                  <a:gd name="T11" fmla="*/ 0 h 84"/>
                  <a:gd name="T12" fmla="*/ 287 w 287"/>
                  <a:gd name="T13" fmla="*/ 0 h 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>
                  <a:gd name="T0" fmla="*/ 6 w 66"/>
                  <a:gd name="T1" fmla="*/ 0 h 108"/>
                  <a:gd name="T2" fmla="*/ 66 w 66"/>
                  <a:gd name="T3" fmla="*/ 6 h 108"/>
                  <a:gd name="T4" fmla="*/ 0 w 66"/>
                  <a:gd name="T5" fmla="*/ 84 h 108"/>
                  <a:gd name="T6" fmla="*/ 54 w 66"/>
                  <a:gd name="T7" fmla="*/ 24 h 108"/>
                  <a:gd name="T8" fmla="*/ 6 w 66"/>
                  <a:gd name="T9" fmla="*/ 108 h 108"/>
                  <a:gd name="T10" fmla="*/ 66 w 66"/>
                  <a:gd name="T11" fmla="*/ 6 h 108"/>
                  <a:gd name="T12" fmla="*/ 6 w 66"/>
                  <a:gd name="T13" fmla="*/ 0 h 108"/>
                  <a:gd name="T14" fmla="*/ 6 w 66"/>
                  <a:gd name="T15" fmla="*/ 0 h 1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>
                  <a:gd name="T0" fmla="*/ 36 w 77"/>
                  <a:gd name="T1" fmla="*/ 0 h 42"/>
                  <a:gd name="T2" fmla="*/ 42 w 77"/>
                  <a:gd name="T3" fmla="*/ 0 h 42"/>
                  <a:gd name="T4" fmla="*/ 60 w 77"/>
                  <a:gd name="T5" fmla="*/ 6 h 42"/>
                  <a:gd name="T6" fmla="*/ 48 w 77"/>
                  <a:gd name="T7" fmla="*/ 6 h 42"/>
                  <a:gd name="T8" fmla="*/ 42 w 77"/>
                  <a:gd name="T9" fmla="*/ 6 h 42"/>
                  <a:gd name="T10" fmla="*/ 60 w 77"/>
                  <a:gd name="T11" fmla="*/ 6 h 42"/>
                  <a:gd name="T12" fmla="*/ 0 w 77"/>
                  <a:gd name="T13" fmla="*/ 24 h 42"/>
                  <a:gd name="T14" fmla="*/ 71 w 77"/>
                  <a:gd name="T15" fmla="*/ 6 h 42"/>
                  <a:gd name="T16" fmla="*/ 66 w 77"/>
                  <a:gd name="T17" fmla="*/ 42 h 42"/>
                  <a:gd name="T18" fmla="*/ 77 w 77"/>
                  <a:gd name="T19" fmla="*/ 6 h 42"/>
                  <a:gd name="T20" fmla="*/ 36 w 77"/>
                  <a:gd name="T21" fmla="*/ 0 h 42"/>
                  <a:gd name="T22" fmla="*/ 36 w 77"/>
                  <a:gd name="T23" fmla="*/ 0 h 4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>
                  <a:gd name="T0" fmla="*/ 66 w 66"/>
                  <a:gd name="T1" fmla="*/ 6 h 30"/>
                  <a:gd name="T2" fmla="*/ 0 w 66"/>
                  <a:gd name="T3" fmla="*/ 0 h 30"/>
                  <a:gd name="T4" fmla="*/ 54 w 66"/>
                  <a:gd name="T5" fmla="*/ 6 h 30"/>
                  <a:gd name="T6" fmla="*/ 18 w 66"/>
                  <a:gd name="T7" fmla="*/ 18 h 30"/>
                  <a:gd name="T8" fmla="*/ 60 w 66"/>
                  <a:gd name="T9" fmla="*/ 12 h 30"/>
                  <a:gd name="T10" fmla="*/ 60 w 66"/>
                  <a:gd name="T11" fmla="*/ 30 h 30"/>
                  <a:gd name="T12" fmla="*/ 60 w 66"/>
                  <a:gd name="T13" fmla="*/ 30 h 30"/>
                  <a:gd name="T14" fmla="*/ 66 w 66"/>
                  <a:gd name="T15" fmla="*/ 6 h 30"/>
                  <a:gd name="T16" fmla="*/ 66 w 66"/>
                  <a:gd name="T17" fmla="*/ 6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>
                  <a:gd name="T0" fmla="*/ 0 w 18"/>
                  <a:gd name="T1" fmla="*/ 24 h 60"/>
                  <a:gd name="T2" fmla="*/ 12 w 18"/>
                  <a:gd name="T3" fmla="*/ 24 h 60"/>
                  <a:gd name="T4" fmla="*/ 12 w 18"/>
                  <a:gd name="T5" fmla="*/ 60 h 60"/>
                  <a:gd name="T6" fmla="*/ 18 w 18"/>
                  <a:gd name="T7" fmla="*/ 18 h 60"/>
                  <a:gd name="T8" fmla="*/ 18 w 18"/>
                  <a:gd name="T9" fmla="*/ 18 h 60"/>
                  <a:gd name="T10" fmla="*/ 18 w 18"/>
                  <a:gd name="T11" fmla="*/ 0 h 60"/>
                  <a:gd name="T12" fmla="*/ 12 w 18"/>
                  <a:gd name="T13" fmla="*/ 18 h 60"/>
                  <a:gd name="T14" fmla="*/ 0 w 18"/>
                  <a:gd name="T15" fmla="*/ 24 h 60"/>
                  <a:gd name="T16" fmla="*/ 0 w 18"/>
                  <a:gd name="T17" fmla="*/ 24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>
                  <a:gd name="T0" fmla="*/ 6 w 6"/>
                  <a:gd name="T1" fmla="*/ 0 h 18"/>
                  <a:gd name="T2" fmla="*/ 0 w 6"/>
                  <a:gd name="T3" fmla="*/ 18 h 18"/>
                  <a:gd name="T4" fmla="*/ 6 w 6"/>
                  <a:gd name="T5" fmla="*/ 12 h 18"/>
                  <a:gd name="T6" fmla="*/ 6 w 6"/>
                  <a:gd name="T7" fmla="*/ 0 h 18"/>
                  <a:gd name="T8" fmla="*/ 6 w 6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>
                  <a:gd name="T0" fmla="*/ 24 w 30"/>
                  <a:gd name="T1" fmla="*/ 6 h 78"/>
                  <a:gd name="T2" fmla="*/ 18 w 30"/>
                  <a:gd name="T3" fmla="*/ 24 h 78"/>
                  <a:gd name="T4" fmla="*/ 0 w 30"/>
                  <a:gd name="T5" fmla="*/ 18 h 78"/>
                  <a:gd name="T6" fmla="*/ 12 w 30"/>
                  <a:gd name="T7" fmla="*/ 30 h 78"/>
                  <a:gd name="T8" fmla="*/ 6 w 30"/>
                  <a:gd name="T9" fmla="*/ 42 h 78"/>
                  <a:gd name="T10" fmla="*/ 18 w 30"/>
                  <a:gd name="T11" fmla="*/ 78 h 78"/>
                  <a:gd name="T12" fmla="*/ 18 w 30"/>
                  <a:gd name="T13" fmla="*/ 24 h 78"/>
                  <a:gd name="T14" fmla="*/ 24 w 30"/>
                  <a:gd name="T15" fmla="*/ 12 h 78"/>
                  <a:gd name="T16" fmla="*/ 30 w 30"/>
                  <a:gd name="T17" fmla="*/ 6 h 78"/>
                  <a:gd name="T18" fmla="*/ 30 w 30"/>
                  <a:gd name="T19" fmla="*/ 6 h 78"/>
                  <a:gd name="T20" fmla="*/ 12 w 30"/>
                  <a:gd name="T21" fmla="*/ 0 h 78"/>
                  <a:gd name="T22" fmla="*/ 24 w 30"/>
                  <a:gd name="T23" fmla="*/ 6 h 78"/>
                  <a:gd name="T24" fmla="*/ 24 w 30"/>
                  <a:gd name="T25" fmla="*/ 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>
                  <a:gd name="T0" fmla="*/ 6 w 24"/>
                  <a:gd name="T1" fmla="*/ 0 h 24"/>
                  <a:gd name="T2" fmla="*/ 0 w 24"/>
                  <a:gd name="T3" fmla="*/ 0 h 24"/>
                  <a:gd name="T4" fmla="*/ 6 w 24"/>
                  <a:gd name="T5" fmla="*/ 0 h 24"/>
                  <a:gd name="T6" fmla="*/ 12 w 24"/>
                  <a:gd name="T7" fmla="*/ 6 h 24"/>
                  <a:gd name="T8" fmla="*/ 24 w 24"/>
                  <a:gd name="T9" fmla="*/ 24 h 24"/>
                  <a:gd name="T10" fmla="*/ 24 w 24"/>
                  <a:gd name="T11" fmla="*/ 18 h 24"/>
                  <a:gd name="T12" fmla="*/ 18 w 24"/>
                  <a:gd name="T13" fmla="*/ 6 h 24"/>
                  <a:gd name="T14" fmla="*/ 12 w 24"/>
                  <a:gd name="T15" fmla="*/ 0 h 24"/>
                  <a:gd name="T16" fmla="*/ 6 w 24"/>
                  <a:gd name="T17" fmla="*/ 0 h 24"/>
                  <a:gd name="T18" fmla="*/ 6 w 24"/>
                  <a:gd name="T19" fmla="*/ 0 h 24"/>
                  <a:gd name="T20" fmla="*/ 6 w 24"/>
                  <a:gd name="T21" fmla="*/ 0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>
                  <a:gd name="T0" fmla="*/ 215 w 215"/>
                  <a:gd name="T1" fmla="*/ 0 h 216"/>
                  <a:gd name="T2" fmla="*/ 147 w 215"/>
                  <a:gd name="T3" fmla="*/ 36 h 216"/>
                  <a:gd name="T4" fmla="*/ 132 w 215"/>
                  <a:gd name="T5" fmla="*/ 49 h 216"/>
                  <a:gd name="T6" fmla="*/ 104 w 215"/>
                  <a:gd name="T7" fmla="*/ 79 h 216"/>
                  <a:gd name="T8" fmla="*/ 87 w 215"/>
                  <a:gd name="T9" fmla="*/ 114 h 216"/>
                  <a:gd name="T10" fmla="*/ 48 w 215"/>
                  <a:gd name="T11" fmla="*/ 156 h 216"/>
                  <a:gd name="T12" fmla="*/ 42 w 215"/>
                  <a:gd name="T13" fmla="*/ 166 h 216"/>
                  <a:gd name="T14" fmla="*/ 29 w 215"/>
                  <a:gd name="T15" fmla="*/ 177 h 216"/>
                  <a:gd name="T16" fmla="*/ 0 w 215"/>
                  <a:gd name="T17" fmla="*/ 208 h 216"/>
                  <a:gd name="T18" fmla="*/ 48 w 215"/>
                  <a:gd name="T19" fmla="*/ 216 h 216"/>
                  <a:gd name="T20" fmla="*/ 215 w 215"/>
                  <a:gd name="T21" fmla="*/ 0 h 2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>
                  <a:gd name="T0" fmla="*/ 212 w 212"/>
                  <a:gd name="T1" fmla="*/ 0 h 179"/>
                  <a:gd name="T2" fmla="*/ 144 w 212"/>
                  <a:gd name="T3" fmla="*/ 36 h 179"/>
                  <a:gd name="T4" fmla="*/ 0 w 212"/>
                  <a:gd name="T5" fmla="*/ 179 h 179"/>
                  <a:gd name="T6" fmla="*/ 177 w 212"/>
                  <a:gd name="T7" fmla="*/ 85 h 179"/>
                  <a:gd name="T8" fmla="*/ 212 w 212"/>
                  <a:gd name="T9" fmla="*/ 0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>
                  <a:gd name="T0" fmla="*/ 0 w 64"/>
                  <a:gd name="T1" fmla="*/ 22 h 79"/>
                  <a:gd name="T2" fmla="*/ 64 w 64"/>
                  <a:gd name="T3" fmla="*/ 79 h 79"/>
                  <a:gd name="T4" fmla="*/ 60 w 64"/>
                  <a:gd name="T5" fmla="*/ 0 h 79"/>
                  <a:gd name="T6" fmla="*/ 0 w 64"/>
                  <a:gd name="T7" fmla="*/ 22 h 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>
                  <a:gd name="T0" fmla="*/ 0 w 137"/>
                  <a:gd name="T1" fmla="*/ 0 h 207"/>
                  <a:gd name="T2" fmla="*/ 17 w 137"/>
                  <a:gd name="T3" fmla="*/ 87 h 207"/>
                  <a:gd name="T4" fmla="*/ 69 w 137"/>
                  <a:gd name="T5" fmla="*/ 154 h 207"/>
                  <a:gd name="T6" fmla="*/ 137 w 137"/>
                  <a:gd name="T7" fmla="*/ 207 h 207"/>
                  <a:gd name="T8" fmla="*/ 0 w 137"/>
                  <a:gd name="T9" fmla="*/ 0 h 2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>
                  <a:gd name="T0" fmla="*/ 0 w 65"/>
                  <a:gd name="T1" fmla="*/ 222 h 222"/>
                  <a:gd name="T2" fmla="*/ 40 w 65"/>
                  <a:gd name="T3" fmla="*/ 142 h 222"/>
                  <a:gd name="T4" fmla="*/ 65 w 65"/>
                  <a:gd name="T5" fmla="*/ 72 h 222"/>
                  <a:gd name="T6" fmla="*/ 7 w 65"/>
                  <a:gd name="T7" fmla="*/ 0 h 222"/>
                  <a:gd name="T8" fmla="*/ 0 w 65"/>
                  <a:gd name="T9" fmla="*/ 222 h 2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3833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34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3575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9EAC710-7256-44C7-ADB1-37885E74AF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E3D25E-E016-455B-B178-EC230B5AC4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8750"/>
            <a:ext cx="2057400" cy="59721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8750"/>
            <a:ext cx="6019800" cy="59721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5F1DE3-5FD1-4F25-AE9B-EDA477E4B4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7220C0-8828-4EC6-BE15-757D13D9DF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AB00E8-E415-4E85-B9BE-20DB428C73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84008F-371E-4CBC-8A6C-7FA3E63807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624664-45C6-4FF8-A15E-73C141927E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CB453A-8590-46DA-9F18-31D2ACC554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84B5D2-B6BA-45C8-ADA8-2610CAA962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CEE335-2520-493A-8E4A-D00527A0FA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E5A9E3-F1BE-4263-ACDE-4767C5CAAE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1032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>
                <a:gd name="T0" fmla="*/ 149 w 3934"/>
                <a:gd name="T1" fmla="*/ 1505 h 1505"/>
                <a:gd name="T2" fmla="*/ 687 w 3934"/>
                <a:gd name="T3" fmla="*/ 1331 h 1505"/>
                <a:gd name="T4" fmla="*/ 1213 w 3934"/>
                <a:gd name="T5" fmla="*/ 1157 h 1505"/>
                <a:gd name="T6" fmla="*/ 1728 w 3934"/>
                <a:gd name="T7" fmla="*/ 977 h 1505"/>
                <a:gd name="T8" fmla="*/ 2218 w 3934"/>
                <a:gd name="T9" fmla="*/ 792 h 1505"/>
                <a:gd name="T10" fmla="*/ 2457 w 3934"/>
                <a:gd name="T11" fmla="*/ 696 h 1505"/>
                <a:gd name="T12" fmla="*/ 2690 w 3934"/>
                <a:gd name="T13" fmla="*/ 606 h 1505"/>
                <a:gd name="T14" fmla="*/ 2918 w 3934"/>
                <a:gd name="T15" fmla="*/ 510 h 1505"/>
                <a:gd name="T16" fmla="*/ 3139 w 3934"/>
                <a:gd name="T17" fmla="*/ 420 h 1505"/>
                <a:gd name="T18" fmla="*/ 3348 w 3934"/>
                <a:gd name="T19" fmla="*/ 324 h 1505"/>
                <a:gd name="T20" fmla="*/ 3551 w 3934"/>
                <a:gd name="T21" fmla="*/ 234 h 1505"/>
                <a:gd name="T22" fmla="*/ 3749 w 3934"/>
                <a:gd name="T23" fmla="*/ 138 h 1505"/>
                <a:gd name="T24" fmla="*/ 3934 w 3934"/>
                <a:gd name="T25" fmla="*/ 48 h 1505"/>
                <a:gd name="T26" fmla="*/ 3934 w 3934"/>
                <a:gd name="T27" fmla="*/ 0 h 1505"/>
                <a:gd name="T28" fmla="*/ 3743 w 3934"/>
                <a:gd name="T29" fmla="*/ 96 h 1505"/>
                <a:gd name="T30" fmla="*/ 3539 w 3934"/>
                <a:gd name="T31" fmla="*/ 192 h 1505"/>
                <a:gd name="T32" fmla="*/ 3330 w 3934"/>
                <a:gd name="T33" fmla="*/ 288 h 1505"/>
                <a:gd name="T34" fmla="*/ 3115 w 3934"/>
                <a:gd name="T35" fmla="*/ 384 h 1505"/>
                <a:gd name="T36" fmla="*/ 2888 w 3934"/>
                <a:gd name="T37" fmla="*/ 480 h 1505"/>
                <a:gd name="T38" fmla="*/ 2654 w 3934"/>
                <a:gd name="T39" fmla="*/ 576 h 1505"/>
                <a:gd name="T40" fmla="*/ 2409 w 3934"/>
                <a:gd name="T41" fmla="*/ 672 h 1505"/>
                <a:gd name="T42" fmla="*/ 2164 w 3934"/>
                <a:gd name="T43" fmla="*/ 768 h 1505"/>
                <a:gd name="T44" fmla="*/ 1907 w 3934"/>
                <a:gd name="T45" fmla="*/ 864 h 1505"/>
                <a:gd name="T46" fmla="*/ 1650 w 3934"/>
                <a:gd name="T47" fmla="*/ 960 h 1505"/>
                <a:gd name="T48" fmla="*/ 1112 w 3934"/>
                <a:gd name="T49" fmla="*/ 1145 h 1505"/>
                <a:gd name="T50" fmla="*/ 562 w 3934"/>
                <a:gd name="T51" fmla="*/ 1331 h 1505"/>
                <a:gd name="T52" fmla="*/ 0 w 3934"/>
                <a:gd name="T53" fmla="*/ 1505 h 1505"/>
                <a:gd name="T54" fmla="*/ 149 w 3934"/>
                <a:gd name="T55" fmla="*/ 1505 h 1505"/>
                <a:gd name="T56" fmla="*/ 149 w 3934"/>
                <a:gd name="T57" fmla="*/ 1505 h 15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>
                <a:gd name="T0" fmla="*/ 132 w 1728"/>
                <a:gd name="T1" fmla="*/ 689 h 689"/>
                <a:gd name="T2" fmla="*/ 550 w 1728"/>
                <a:gd name="T3" fmla="*/ 527 h 689"/>
                <a:gd name="T4" fmla="*/ 963 w 1728"/>
                <a:gd name="T5" fmla="*/ 365 h 689"/>
                <a:gd name="T6" fmla="*/ 1160 w 1728"/>
                <a:gd name="T7" fmla="*/ 287 h 689"/>
                <a:gd name="T8" fmla="*/ 1357 w 1728"/>
                <a:gd name="T9" fmla="*/ 203 h 689"/>
                <a:gd name="T10" fmla="*/ 1549 w 1728"/>
                <a:gd name="T11" fmla="*/ 126 h 689"/>
                <a:gd name="T12" fmla="*/ 1728 w 1728"/>
                <a:gd name="T13" fmla="*/ 48 h 689"/>
                <a:gd name="T14" fmla="*/ 1728 w 1728"/>
                <a:gd name="T15" fmla="*/ 0 h 689"/>
                <a:gd name="T16" fmla="*/ 1531 w 1728"/>
                <a:gd name="T17" fmla="*/ 84 h 689"/>
                <a:gd name="T18" fmla="*/ 1327 w 1728"/>
                <a:gd name="T19" fmla="*/ 167 h 689"/>
                <a:gd name="T20" fmla="*/ 1118 w 1728"/>
                <a:gd name="T21" fmla="*/ 257 h 689"/>
                <a:gd name="T22" fmla="*/ 903 w 1728"/>
                <a:gd name="T23" fmla="*/ 341 h 689"/>
                <a:gd name="T24" fmla="*/ 454 w 1728"/>
                <a:gd name="T25" fmla="*/ 515 h 689"/>
                <a:gd name="T26" fmla="*/ 0 w 1728"/>
                <a:gd name="T27" fmla="*/ 689 h 689"/>
                <a:gd name="T28" fmla="*/ 132 w 1728"/>
                <a:gd name="T29" fmla="*/ 689 h 689"/>
                <a:gd name="T30" fmla="*/ 132 w 1728"/>
                <a:gd name="T31" fmla="*/ 689 h 68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>
                <a:gd name="T0" fmla="*/ 5561 w 5561"/>
                <a:gd name="T1" fmla="*/ 929 h 3447"/>
                <a:gd name="T2" fmla="*/ 5537 w 5561"/>
                <a:gd name="T3" fmla="*/ 773 h 3447"/>
                <a:gd name="T4" fmla="*/ 5453 w 5561"/>
                <a:gd name="T5" fmla="*/ 629 h 3447"/>
                <a:gd name="T6" fmla="*/ 5327 w 5561"/>
                <a:gd name="T7" fmla="*/ 492 h 3447"/>
                <a:gd name="T8" fmla="*/ 5148 w 5561"/>
                <a:gd name="T9" fmla="*/ 366 h 3447"/>
                <a:gd name="T10" fmla="*/ 4921 w 5561"/>
                <a:gd name="T11" fmla="*/ 252 h 3447"/>
                <a:gd name="T12" fmla="*/ 4652 w 5561"/>
                <a:gd name="T13" fmla="*/ 144 h 3447"/>
                <a:gd name="T14" fmla="*/ 4341 w 5561"/>
                <a:gd name="T15" fmla="*/ 48 h 3447"/>
                <a:gd name="T16" fmla="*/ 4000 w 5561"/>
                <a:gd name="T17" fmla="*/ 0 h 3447"/>
                <a:gd name="T18" fmla="*/ 4359 w 5561"/>
                <a:gd name="T19" fmla="*/ 90 h 3447"/>
                <a:gd name="T20" fmla="*/ 4670 w 5561"/>
                <a:gd name="T21" fmla="*/ 192 h 3447"/>
                <a:gd name="T22" fmla="*/ 4933 w 5561"/>
                <a:gd name="T23" fmla="*/ 306 h 3447"/>
                <a:gd name="T24" fmla="*/ 5148 w 5561"/>
                <a:gd name="T25" fmla="*/ 426 h 3447"/>
                <a:gd name="T26" fmla="*/ 5315 w 5561"/>
                <a:gd name="T27" fmla="*/ 557 h 3447"/>
                <a:gd name="T28" fmla="*/ 5429 w 5561"/>
                <a:gd name="T29" fmla="*/ 701 h 3447"/>
                <a:gd name="T30" fmla="*/ 5489 w 5561"/>
                <a:gd name="T31" fmla="*/ 851 h 3447"/>
                <a:gd name="T32" fmla="*/ 5489 w 5561"/>
                <a:gd name="T33" fmla="*/ 1013 h 3447"/>
                <a:gd name="T34" fmla="*/ 5441 w 5561"/>
                <a:gd name="T35" fmla="*/ 1163 h 3447"/>
                <a:gd name="T36" fmla="*/ 5345 w 5561"/>
                <a:gd name="T37" fmla="*/ 1319 h 3447"/>
                <a:gd name="T38" fmla="*/ 5202 w 5561"/>
                <a:gd name="T39" fmla="*/ 1475 h 3447"/>
                <a:gd name="T40" fmla="*/ 5017 w 5561"/>
                <a:gd name="T41" fmla="*/ 1630 h 3447"/>
                <a:gd name="T42" fmla="*/ 4789 w 5561"/>
                <a:gd name="T43" fmla="*/ 1786 h 3447"/>
                <a:gd name="T44" fmla="*/ 4526 w 5561"/>
                <a:gd name="T45" fmla="*/ 1948 h 3447"/>
                <a:gd name="T46" fmla="*/ 4215 w 5561"/>
                <a:gd name="T47" fmla="*/ 2104 h 3447"/>
                <a:gd name="T48" fmla="*/ 3875 w 5561"/>
                <a:gd name="T49" fmla="*/ 2260 h 3447"/>
                <a:gd name="T50" fmla="*/ 3498 w 5561"/>
                <a:gd name="T51" fmla="*/ 2416 h 3447"/>
                <a:gd name="T52" fmla="*/ 3085 w 5561"/>
                <a:gd name="T53" fmla="*/ 2566 h 3447"/>
                <a:gd name="T54" fmla="*/ 2643 w 5561"/>
                <a:gd name="T55" fmla="*/ 2715 h 3447"/>
                <a:gd name="T56" fmla="*/ 2164 w 5561"/>
                <a:gd name="T57" fmla="*/ 2865 h 3447"/>
                <a:gd name="T58" fmla="*/ 1662 w 5561"/>
                <a:gd name="T59" fmla="*/ 3009 h 3447"/>
                <a:gd name="T60" fmla="*/ 1136 w 5561"/>
                <a:gd name="T61" fmla="*/ 3147 h 3447"/>
                <a:gd name="T62" fmla="*/ 580 w 5561"/>
                <a:gd name="T63" fmla="*/ 3279 h 3447"/>
                <a:gd name="T64" fmla="*/ 0 w 5561"/>
                <a:gd name="T65" fmla="*/ 3447 h 3447"/>
                <a:gd name="T66" fmla="*/ 867 w 5561"/>
                <a:gd name="T67" fmla="*/ 3249 h 3447"/>
                <a:gd name="T68" fmla="*/ 1417 w 5561"/>
                <a:gd name="T69" fmla="*/ 3105 h 3447"/>
                <a:gd name="T70" fmla="*/ 1937 w 5561"/>
                <a:gd name="T71" fmla="*/ 2961 h 3447"/>
                <a:gd name="T72" fmla="*/ 2434 w 5561"/>
                <a:gd name="T73" fmla="*/ 2817 h 3447"/>
                <a:gd name="T74" fmla="*/ 2900 w 5561"/>
                <a:gd name="T75" fmla="*/ 2668 h 3447"/>
                <a:gd name="T76" fmla="*/ 3330 w 5561"/>
                <a:gd name="T77" fmla="*/ 2512 h 3447"/>
                <a:gd name="T78" fmla="*/ 3731 w 5561"/>
                <a:gd name="T79" fmla="*/ 2356 h 3447"/>
                <a:gd name="T80" fmla="*/ 4096 w 5561"/>
                <a:gd name="T81" fmla="*/ 2200 h 3447"/>
                <a:gd name="T82" fmla="*/ 4425 w 5561"/>
                <a:gd name="T83" fmla="*/ 2038 h 3447"/>
                <a:gd name="T84" fmla="*/ 4718 w 5561"/>
                <a:gd name="T85" fmla="*/ 1876 h 3447"/>
                <a:gd name="T86" fmla="*/ 4969 w 5561"/>
                <a:gd name="T87" fmla="*/ 1720 h 3447"/>
                <a:gd name="T88" fmla="*/ 5178 w 5561"/>
                <a:gd name="T89" fmla="*/ 1559 h 3447"/>
                <a:gd name="T90" fmla="*/ 5339 w 5561"/>
                <a:gd name="T91" fmla="*/ 1397 h 3447"/>
                <a:gd name="T92" fmla="*/ 5459 w 5561"/>
                <a:gd name="T93" fmla="*/ 1241 h 3447"/>
                <a:gd name="T94" fmla="*/ 5537 w 5561"/>
                <a:gd name="T95" fmla="*/ 1085 h 3447"/>
                <a:gd name="T96" fmla="*/ 5555 w 5561"/>
                <a:gd name="T97" fmla="*/ 1007 h 344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4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036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>
                <a:gd name="T0" fmla="*/ 5740 w 5740"/>
                <a:gd name="T1" fmla="*/ 0 h 2098"/>
                <a:gd name="T2" fmla="*/ 5638 w 5740"/>
                <a:gd name="T3" fmla="*/ 72 h 2098"/>
                <a:gd name="T4" fmla="*/ 5537 w 5740"/>
                <a:gd name="T5" fmla="*/ 138 h 2098"/>
                <a:gd name="T6" fmla="*/ 5423 w 5740"/>
                <a:gd name="T7" fmla="*/ 210 h 2098"/>
                <a:gd name="T8" fmla="*/ 5304 w 5740"/>
                <a:gd name="T9" fmla="*/ 276 h 2098"/>
                <a:gd name="T10" fmla="*/ 5052 w 5740"/>
                <a:gd name="T11" fmla="*/ 414 h 2098"/>
                <a:gd name="T12" fmla="*/ 4777 w 5740"/>
                <a:gd name="T13" fmla="*/ 552 h 2098"/>
                <a:gd name="T14" fmla="*/ 4478 w 5740"/>
                <a:gd name="T15" fmla="*/ 690 h 2098"/>
                <a:gd name="T16" fmla="*/ 4162 w 5740"/>
                <a:gd name="T17" fmla="*/ 827 h 2098"/>
                <a:gd name="T18" fmla="*/ 3827 w 5740"/>
                <a:gd name="T19" fmla="*/ 959 h 2098"/>
                <a:gd name="T20" fmla="*/ 3468 w 5740"/>
                <a:gd name="T21" fmla="*/ 1091 h 2098"/>
                <a:gd name="T22" fmla="*/ 3091 w 5740"/>
                <a:gd name="T23" fmla="*/ 1223 h 2098"/>
                <a:gd name="T24" fmla="*/ 2697 w 5740"/>
                <a:gd name="T25" fmla="*/ 1355 h 2098"/>
                <a:gd name="T26" fmla="*/ 2284 w 5740"/>
                <a:gd name="T27" fmla="*/ 1481 h 2098"/>
                <a:gd name="T28" fmla="*/ 1860 w 5740"/>
                <a:gd name="T29" fmla="*/ 1601 h 2098"/>
                <a:gd name="T30" fmla="*/ 1417 w 5740"/>
                <a:gd name="T31" fmla="*/ 1721 h 2098"/>
                <a:gd name="T32" fmla="*/ 957 w 5740"/>
                <a:gd name="T33" fmla="*/ 1834 h 2098"/>
                <a:gd name="T34" fmla="*/ 484 w 5740"/>
                <a:gd name="T35" fmla="*/ 1948 h 2098"/>
                <a:gd name="T36" fmla="*/ 0 w 5740"/>
                <a:gd name="T37" fmla="*/ 2056 h 2098"/>
                <a:gd name="T38" fmla="*/ 0 w 5740"/>
                <a:gd name="T39" fmla="*/ 2098 h 2098"/>
                <a:gd name="T40" fmla="*/ 478 w 5740"/>
                <a:gd name="T41" fmla="*/ 1990 h 2098"/>
                <a:gd name="T42" fmla="*/ 951 w 5740"/>
                <a:gd name="T43" fmla="*/ 1882 h 2098"/>
                <a:gd name="T44" fmla="*/ 1405 w 5740"/>
                <a:gd name="T45" fmla="*/ 1763 h 2098"/>
                <a:gd name="T46" fmla="*/ 1842 w 5740"/>
                <a:gd name="T47" fmla="*/ 1649 h 2098"/>
                <a:gd name="T48" fmla="*/ 2266 w 5740"/>
                <a:gd name="T49" fmla="*/ 1523 h 2098"/>
                <a:gd name="T50" fmla="*/ 2679 w 5740"/>
                <a:gd name="T51" fmla="*/ 1397 h 2098"/>
                <a:gd name="T52" fmla="*/ 3067 w 5740"/>
                <a:gd name="T53" fmla="*/ 1271 h 2098"/>
                <a:gd name="T54" fmla="*/ 3444 w 5740"/>
                <a:gd name="T55" fmla="*/ 1139 h 2098"/>
                <a:gd name="T56" fmla="*/ 3803 w 5740"/>
                <a:gd name="T57" fmla="*/ 1007 h 2098"/>
                <a:gd name="T58" fmla="*/ 4138 w 5740"/>
                <a:gd name="T59" fmla="*/ 875 h 2098"/>
                <a:gd name="T60" fmla="*/ 4460 w 5740"/>
                <a:gd name="T61" fmla="*/ 737 h 2098"/>
                <a:gd name="T62" fmla="*/ 4759 w 5740"/>
                <a:gd name="T63" fmla="*/ 600 h 2098"/>
                <a:gd name="T64" fmla="*/ 5040 w 5740"/>
                <a:gd name="T65" fmla="*/ 462 h 2098"/>
                <a:gd name="T66" fmla="*/ 5292 w 5740"/>
                <a:gd name="T67" fmla="*/ 324 h 2098"/>
                <a:gd name="T68" fmla="*/ 5531 w 5740"/>
                <a:gd name="T69" fmla="*/ 186 h 2098"/>
                <a:gd name="T70" fmla="*/ 5740 w 5740"/>
                <a:gd name="T71" fmla="*/ 48 h 2098"/>
                <a:gd name="T72" fmla="*/ 5740 w 5740"/>
                <a:gd name="T73" fmla="*/ 0 h 2098"/>
                <a:gd name="T74" fmla="*/ 5740 w 5740"/>
                <a:gd name="T75" fmla="*/ 0 h 209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>
                <a:gd name="T0" fmla="*/ 1955 w 1955"/>
                <a:gd name="T1" fmla="*/ 485 h 1265"/>
                <a:gd name="T2" fmla="*/ 1901 w 1955"/>
                <a:gd name="T3" fmla="*/ 390 h 1265"/>
                <a:gd name="T4" fmla="*/ 1770 w 1955"/>
                <a:gd name="T5" fmla="*/ 306 h 1265"/>
                <a:gd name="T6" fmla="*/ 1579 w 1955"/>
                <a:gd name="T7" fmla="*/ 228 h 1265"/>
                <a:gd name="T8" fmla="*/ 1327 w 1955"/>
                <a:gd name="T9" fmla="*/ 162 h 1265"/>
                <a:gd name="T10" fmla="*/ 1010 w 1955"/>
                <a:gd name="T11" fmla="*/ 102 h 1265"/>
                <a:gd name="T12" fmla="*/ 646 w 1955"/>
                <a:gd name="T13" fmla="*/ 54 h 1265"/>
                <a:gd name="T14" fmla="*/ 227 w 1955"/>
                <a:gd name="T15" fmla="*/ 18 h 1265"/>
                <a:gd name="T16" fmla="*/ 0 w 1955"/>
                <a:gd name="T17" fmla="*/ 12 h 1265"/>
                <a:gd name="T18" fmla="*/ 431 w 1955"/>
                <a:gd name="T19" fmla="*/ 48 h 1265"/>
                <a:gd name="T20" fmla="*/ 813 w 1955"/>
                <a:gd name="T21" fmla="*/ 90 h 1265"/>
                <a:gd name="T22" fmla="*/ 1148 w 1955"/>
                <a:gd name="T23" fmla="*/ 144 h 1265"/>
                <a:gd name="T24" fmla="*/ 1423 w 1955"/>
                <a:gd name="T25" fmla="*/ 204 h 1265"/>
                <a:gd name="T26" fmla="*/ 1638 w 1955"/>
                <a:gd name="T27" fmla="*/ 276 h 1265"/>
                <a:gd name="T28" fmla="*/ 1794 w 1955"/>
                <a:gd name="T29" fmla="*/ 360 h 1265"/>
                <a:gd name="T30" fmla="*/ 1883 w 1955"/>
                <a:gd name="T31" fmla="*/ 443 h 1265"/>
                <a:gd name="T32" fmla="*/ 1901 w 1955"/>
                <a:gd name="T33" fmla="*/ 539 h 1265"/>
                <a:gd name="T34" fmla="*/ 1854 w 1955"/>
                <a:gd name="T35" fmla="*/ 629 h 1265"/>
                <a:gd name="T36" fmla="*/ 1746 w 1955"/>
                <a:gd name="T37" fmla="*/ 719 h 1265"/>
                <a:gd name="T38" fmla="*/ 1579 w 1955"/>
                <a:gd name="T39" fmla="*/ 809 h 1265"/>
                <a:gd name="T40" fmla="*/ 1357 w 1955"/>
                <a:gd name="T41" fmla="*/ 899 h 1265"/>
                <a:gd name="T42" fmla="*/ 1088 w 1955"/>
                <a:gd name="T43" fmla="*/ 989 h 1265"/>
                <a:gd name="T44" fmla="*/ 765 w 1955"/>
                <a:gd name="T45" fmla="*/ 1073 h 1265"/>
                <a:gd name="T46" fmla="*/ 407 w 1955"/>
                <a:gd name="T47" fmla="*/ 1157 h 1265"/>
                <a:gd name="T48" fmla="*/ 0 w 1955"/>
                <a:gd name="T49" fmla="*/ 1241 h 1265"/>
                <a:gd name="T50" fmla="*/ 215 w 1955"/>
                <a:gd name="T51" fmla="*/ 1223 h 1265"/>
                <a:gd name="T52" fmla="*/ 610 w 1955"/>
                <a:gd name="T53" fmla="*/ 1139 h 1265"/>
                <a:gd name="T54" fmla="*/ 957 w 1955"/>
                <a:gd name="T55" fmla="*/ 1049 h 1265"/>
                <a:gd name="T56" fmla="*/ 1262 w 1955"/>
                <a:gd name="T57" fmla="*/ 959 h 1265"/>
                <a:gd name="T58" fmla="*/ 1513 w 1955"/>
                <a:gd name="T59" fmla="*/ 863 h 1265"/>
                <a:gd name="T60" fmla="*/ 1716 w 1955"/>
                <a:gd name="T61" fmla="*/ 767 h 1265"/>
                <a:gd name="T62" fmla="*/ 1860 w 1955"/>
                <a:gd name="T63" fmla="*/ 677 h 1265"/>
                <a:gd name="T64" fmla="*/ 1937 w 1955"/>
                <a:gd name="T65" fmla="*/ 581 h 1265"/>
                <a:gd name="T66" fmla="*/ 1955 w 1955"/>
                <a:gd name="T67" fmla="*/ 533 h 12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>
                <a:gd name="T0" fmla="*/ 4694 w 4694"/>
                <a:gd name="T1" fmla="*/ 797 h 2901"/>
                <a:gd name="T2" fmla="*/ 4664 w 4694"/>
                <a:gd name="T3" fmla="*/ 665 h 2901"/>
                <a:gd name="T4" fmla="*/ 4586 w 4694"/>
                <a:gd name="T5" fmla="*/ 540 h 2901"/>
                <a:gd name="T6" fmla="*/ 4466 w 4694"/>
                <a:gd name="T7" fmla="*/ 426 h 2901"/>
                <a:gd name="T8" fmla="*/ 4299 w 4694"/>
                <a:gd name="T9" fmla="*/ 312 h 2901"/>
                <a:gd name="T10" fmla="*/ 4084 w 4694"/>
                <a:gd name="T11" fmla="*/ 216 h 2901"/>
                <a:gd name="T12" fmla="*/ 3833 w 4694"/>
                <a:gd name="T13" fmla="*/ 120 h 2901"/>
                <a:gd name="T14" fmla="*/ 3540 w 4694"/>
                <a:gd name="T15" fmla="*/ 36 h 2901"/>
                <a:gd name="T16" fmla="*/ 3205 w 4694"/>
                <a:gd name="T17" fmla="*/ 0 h 2901"/>
                <a:gd name="T18" fmla="*/ 3540 w 4694"/>
                <a:gd name="T19" fmla="*/ 78 h 2901"/>
                <a:gd name="T20" fmla="*/ 3833 w 4694"/>
                <a:gd name="T21" fmla="*/ 162 h 2901"/>
                <a:gd name="T22" fmla="*/ 4084 w 4694"/>
                <a:gd name="T23" fmla="*/ 258 h 2901"/>
                <a:gd name="T24" fmla="*/ 4287 w 4694"/>
                <a:gd name="T25" fmla="*/ 366 h 2901"/>
                <a:gd name="T26" fmla="*/ 4443 w 4694"/>
                <a:gd name="T27" fmla="*/ 480 h 2901"/>
                <a:gd name="T28" fmla="*/ 4550 w 4694"/>
                <a:gd name="T29" fmla="*/ 605 h 2901"/>
                <a:gd name="T30" fmla="*/ 4610 w 4694"/>
                <a:gd name="T31" fmla="*/ 737 h 2901"/>
                <a:gd name="T32" fmla="*/ 4610 w 4694"/>
                <a:gd name="T33" fmla="*/ 875 h 2901"/>
                <a:gd name="T34" fmla="*/ 4568 w 4694"/>
                <a:gd name="T35" fmla="*/ 1001 h 2901"/>
                <a:gd name="T36" fmla="*/ 4490 w 4694"/>
                <a:gd name="T37" fmla="*/ 1127 h 2901"/>
                <a:gd name="T38" fmla="*/ 4371 w 4694"/>
                <a:gd name="T39" fmla="*/ 1259 h 2901"/>
                <a:gd name="T40" fmla="*/ 4215 w 4694"/>
                <a:gd name="T41" fmla="*/ 1385 h 2901"/>
                <a:gd name="T42" fmla="*/ 4024 w 4694"/>
                <a:gd name="T43" fmla="*/ 1517 h 2901"/>
                <a:gd name="T44" fmla="*/ 3803 w 4694"/>
                <a:gd name="T45" fmla="*/ 1648 h 2901"/>
                <a:gd name="T46" fmla="*/ 3546 w 4694"/>
                <a:gd name="T47" fmla="*/ 1774 h 2901"/>
                <a:gd name="T48" fmla="*/ 3259 w 4694"/>
                <a:gd name="T49" fmla="*/ 1906 h 2901"/>
                <a:gd name="T50" fmla="*/ 2942 w 4694"/>
                <a:gd name="T51" fmla="*/ 2032 h 2901"/>
                <a:gd name="T52" fmla="*/ 2595 w 4694"/>
                <a:gd name="T53" fmla="*/ 2164 h 2901"/>
                <a:gd name="T54" fmla="*/ 2224 w 4694"/>
                <a:gd name="T55" fmla="*/ 2284 h 2901"/>
                <a:gd name="T56" fmla="*/ 1824 w 4694"/>
                <a:gd name="T57" fmla="*/ 2410 h 2901"/>
                <a:gd name="T58" fmla="*/ 1399 w 4694"/>
                <a:gd name="T59" fmla="*/ 2530 h 2901"/>
                <a:gd name="T60" fmla="*/ 484 w 4694"/>
                <a:gd name="T61" fmla="*/ 2757 h 2901"/>
                <a:gd name="T62" fmla="*/ 0 w 4694"/>
                <a:gd name="T63" fmla="*/ 2901 h 2901"/>
                <a:gd name="T64" fmla="*/ 969 w 4694"/>
                <a:gd name="T65" fmla="*/ 2674 h 2901"/>
                <a:gd name="T66" fmla="*/ 1638 w 4694"/>
                <a:gd name="T67" fmla="*/ 2494 h 2901"/>
                <a:gd name="T68" fmla="*/ 2057 w 4694"/>
                <a:gd name="T69" fmla="*/ 2374 h 2901"/>
                <a:gd name="T70" fmla="*/ 2451 w 4694"/>
                <a:gd name="T71" fmla="*/ 2248 h 2901"/>
                <a:gd name="T72" fmla="*/ 2816 w 4694"/>
                <a:gd name="T73" fmla="*/ 2116 h 2901"/>
                <a:gd name="T74" fmla="*/ 3151 w 4694"/>
                <a:gd name="T75" fmla="*/ 1984 h 2901"/>
                <a:gd name="T76" fmla="*/ 3462 w 4694"/>
                <a:gd name="T77" fmla="*/ 1858 h 2901"/>
                <a:gd name="T78" fmla="*/ 3737 w 4694"/>
                <a:gd name="T79" fmla="*/ 1720 h 2901"/>
                <a:gd name="T80" fmla="*/ 3982 w 4694"/>
                <a:gd name="T81" fmla="*/ 1589 h 2901"/>
                <a:gd name="T82" fmla="*/ 4191 w 4694"/>
                <a:gd name="T83" fmla="*/ 1457 h 2901"/>
                <a:gd name="T84" fmla="*/ 4371 w 4694"/>
                <a:gd name="T85" fmla="*/ 1325 h 2901"/>
                <a:gd name="T86" fmla="*/ 4508 w 4694"/>
                <a:gd name="T87" fmla="*/ 1193 h 2901"/>
                <a:gd name="T88" fmla="*/ 4610 w 4694"/>
                <a:gd name="T89" fmla="*/ 1061 h 2901"/>
                <a:gd name="T90" fmla="*/ 4670 w 4694"/>
                <a:gd name="T91" fmla="*/ 935 h 2901"/>
                <a:gd name="T92" fmla="*/ 4688 w 4694"/>
                <a:gd name="T93" fmla="*/ 869 h 290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>
                <a:gd name="T0" fmla="*/ 3761 w 3761"/>
                <a:gd name="T1" fmla="*/ 719 h 2356"/>
                <a:gd name="T2" fmla="*/ 3731 w 3761"/>
                <a:gd name="T3" fmla="*/ 599 h 2356"/>
                <a:gd name="T4" fmla="*/ 3653 w 3761"/>
                <a:gd name="T5" fmla="*/ 486 h 2356"/>
                <a:gd name="T6" fmla="*/ 3522 w 3761"/>
                <a:gd name="T7" fmla="*/ 378 h 2356"/>
                <a:gd name="T8" fmla="*/ 3348 w 3761"/>
                <a:gd name="T9" fmla="*/ 282 h 2356"/>
                <a:gd name="T10" fmla="*/ 3127 w 3761"/>
                <a:gd name="T11" fmla="*/ 192 h 2356"/>
                <a:gd name="T12" fmla="*/ 2864 w 3761"/>
                <a:gd name="T13" fmla="*/ 108 h 2356"/>
                <a:gd name="T14" fmla="*/ 2559 w 3761"/>
                <a:gd name="T15" fmla="*/ 36 h 2356"/>
                <a:gd name="T16" fmla="*/ 2230 w 3761"/>
                <a:gd name="T17" fmla="*/ 0 h 2356"/>
                <a:gd name="T18" fmla="*/ 2577 w 3761"/>
                <a:gd name="T19" fmla="*/ 72 h 2356"/>
                <a:gd name="T20" fmla="*/ 2876 w 3761"/>
                <a:gd name="T21" fmla="*/ 150 h 2356"/>
                <a:gd name="T22" fmla="*/ 3139 w 3761"/>
                <a:gd name="T23" fmla="*/ 234 h 2356"/>
                <a:gd name="T24" fmla="*/ 3348 w 3761"/>
                <a:gd name="T25" fmla="*/ 330 h 2356"/>
                <a:gd name="T26" fmla="*/ 3516 w 3761"/>
                <a:gd name="T27" fmla="*/ 432 h 2356"/>
                <a:gd name="T28" fmla="*/ 3623 w 3761"/>
                <a:gd name="T29" fmla="*/ 545 h 2356"/>
                <a:gd name="T30" fmla="*/ 3683 w 3761"/>
                <a:gd name="T31" fmla="*/ 665 h 2356"/>
                <a:gd name="T32" fmla="*/ 3689 w 3761"/>
                <a:gd name="T33" fmla="*/ 791 h 2356"/>
                <a:gd name="T34" fmla="*/ 3653 w 3761"/>
                <a:gd name="T35" fmla="*/ 887 h 2356"/>
                <a:gd name="T36" fmla="*/ 3593 w 3761"/>
                <a:gd name="T37" fmla="*/ 989 h 2356"/>
                <a:gd name="T38" fmla="*/ 3498 w 3761"/>
                <a:gd name="T39" fmla="*/ 1091 h 2356"/>
                <a:gd name="T40" fmla="*/ 3372 w 3761"/>
                <a:gd name="T41" fmla="*/ 1187 h 2356"/>
                <a:gd name="T42" fmla="*/ 3223 w 3761"/>
                <a:gd name="T43" fmla="*/ 1289 h 2356"/>
                <a:gd name="T44" fmla="*/ 3043 w 3761"/>
                <a:gd name="T45" fmla="*/ 1391 h 2356"/>
                <a:gd name="T46" fmla="*/ 2834 w 3761"/>
                <a:gd name="T47" fmla="*/ 1493 h 2356"/>
                <a:gd name="T48" fmla="*/ 2607 w 3761"/>
                <a:gd name="T49" fmla="*/ 1589 h 2356"/>
                <a:gd name="T50" fmla="*/ 2075 w 3761"/>
                <a:gd name="T51" fmla="*/ 1786 h 2356"/>
                <a:gd name="T52" fmla="*/ 1459 w 3761"/>
                <a:gd name="T53" fmla="*/ 1972 h 2356"/>
                <a:gd name="T54" fmla="*/ 765 w 3761"/>
                <a:gd name="T55" fmla="*/ 2158 h 2356"/>
                <a:gd name="T56" fmla="*/ 0 w 3761"/>
                <a:gd name="T57" fmla="*/ 2326 h 2356"/>
                <a:gd name="T58" fmla="*/ 401 w 3761"/>
                <a:gd name="T59" fmla="*/ 2272 h 2356"/>
                <a:gd name="T60" fmla="*/ 1142 w 3761"/>
                <a:gd name="T61" fmla="*/ 2092 h 2356"/>
                <a:gd name="T62" fmla="*/ 1812 w 3761"/>
                <a:gd name="T63" fmla="*/ 1900 h 2356"/>
                <a:gd name="T64" fmla="*/ 2392 w 3761"/>
                <a:gd name="T65" fmla="*/ 1702 h 2356"/>
                <a:gd name="T66" fmla="*/ 2649 w 3761"/>
                <a:gd name="T67" fmla="*/ 1607 h 2356"/>
                <a:gd name="T68" fmla="*/ 2882 w 3761"/>
                <a:gd name="T69" fmla="*/ 1505 h 2356"/>
                <a:gd name="T70" fmla="*/ 3091 w 3761"/>
                <a:gd name="T71" fmla="*/ 1403 h 2356"/>
                <a:gd name="T72" fmla="*/ 3277 w 3761"/>
                <a:gd name="T73" fmla="*/ 1301 h 2356"/>
                <a:gd name="T74" fmla="*/ 3432 w 3761"/>
                <a:gd name="T75" fmla="*/ 1193 h 2356"/>
                <a:gd name="T76" fmla="*/ 3558 w 3761"/>
                <a:gd name="T77" fmla="*/ 1091 h 2356"/>
                <a:gd name="T78" fmla="*/ 3653 w 3761"/>
                <a:gd name="T79" fmla="*/ 989 h 2356"/>
                <a:gd name="T80" fmla="*/ 3719 w 3761"/>
                <a:gd name="T81" fmla="*/ 887 h 2356"/>
                <a:gd name="T82" fmla="*/ 3755 w 3761"/>
                <a:gd name="T83" fmla="*/ 785 h 235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>
                <a:gd name="T0" fmla="*/ 2924 w 2924"/>
                <a:gd name="T1" fmla="*/ 647 h 1846"/>
                <a:gd name="T2" fmla="*/ 2876 w 2924"/>
                <a:gd name="T3" fmla="*/ 528 h 1846"/>
                <a:gd name="T4" fmla="*/ 2750 w 2924"/>
                <a:gd name="T5" fmla="*/ 414 h 1846"/>
                <a:gd name="T6" fmla="*/ 2559 w 2924"/>
                <a:gd name="T7" fmla="*/ 318 h 1846"/>
                <a:gd name="T8" fmla="*/ 2302 w 2924"/>
                <a:gd name="T9" fmla="*/ 228 h 1846"/>
                <a:gd name="T10" fmla="*/ 1985 w 2924"/>
                <a:gd name="T11" fmla="*/ 150 h 1846"/>
                <a:gd name="T12" fmla="*/ 1608 w 2924"/>
                <a:gd name="T13" fmla="*/ 78 h 1846"/>
                <a:gd name="T14" fmla="*/ 1178 w 2924"/>
                <a:gd name="T15" fmla="*/ 24 h 1846"/>
                <a:gd name="T16" fmla="*/ 694 w 2924"/>
                <a:gd name="T17" fmla="*/ 0 h 1846"/>
                <a:gd name="T18" fmla="*/ 1190 w 2924"/>
                <a:gd name="T19" fmla="*/ 48 h 1846"/>
                <a:gd name="T20" fmla="*/ 1626 w 2924"/>
                <a:gd name="T21" fmla="*/ 108 h 1846"/>
                <a:gd name="T22" fmla="*/ 2009 w 2924"/>
                <a:gd name="T23" fmla="*/ 180 h 1846"/>
                <a:gd name="T24" fmla="*/ 2326 w 2924"/>
                <a:gd name="T25" fmla="*/ 264 h 1846"/>
                <a:gd name="T26" fmla="*/ 2571 w 2924"/>
                <a:gd name="T27" fmla="*/ 360 h 1846"/>
                <a:gd name="T28" fmla="*/ 2750 w 2924"/>
                <a:gd name="T29" fmla="*/ 468 h 1846"/>
                <a:gd name="T30" fmla="*/ 2846 w 2924"/>
                <a:gd name="T31" fmla="*/ 587 h 1846"/>
                <a:gd name="T32" fmla="*/ 2864 w 2924"/>
                <a:gd name="T33" fmla="*/ 713 h 1846"/>
                <a:gd name="T34" fmla="*/ 2840 w 2924"/>
                <a:gd name="T35" fmla="*/ 785 h 1846"/>
                <a:gd name="T36" fmla="*/ 2792 w 2924"/>
                <a:gd name="T37" fmla="*/ 857 h 1846"/>
                <a:gd name="T38" fmla="*/ 2625 w 2924"/>
                <a:gd name="T39" fmla="*/ 1001 h 1846"/>
                <a:gd name="T40" fmla="*/ 2368 w 2924"/>
                <a:gd name="T41" fmla="*/ 1145 h 1846"/>
                <a:gd name="T42" fmla="*/ 2033 w 2924"/>
                <a:gd name="T43" fmla="*/ 1289 h 1846"/>
                <a:gd name="T44" fmla="*/ 1626 w 2924"/>
                <a:gd name="T45" fmla="*/ 1433 h 1846"/>
                <a:gd name="T46" fmla="*/ 1142 w 2924"/>
                <a:gd name="T47" fmla="*/ 1571 h 1846"/>
                <a:gd name="T48" fmla="*/ 604 w 2924"/>
                <a:gd name="T49" fmla="*/ 1702 h 1846"/>
                <a:gd name="T50" fmla="*/ 0 w 2924"/>
                <a:gd name="T51" fmla="*/ 1828 h 1846"/>
                <a:gd name="T52" fmla="*/ 311 w 2924"/>
                <a:gd name="T53" fmla="*/ 1780 h 1846"/>
                <a:gd name="T54" fmla="*/ 897 w 2924"/>
                <a:gd name="T55" fmla="*/ 1648 h 1846"/>
                <a:gd name="T56" fmla="*/ 1417 w 2924"/>
                <a:gd name="T57" fmla="*/ 1511 h 1846"/>
                <a:gd name="T58" fmla="*/ 1871 w 2924"/>
                <a:gd name="T59" fmla="*/ 1367 h 1846"/>
                <a:gd name="T60" fmla="*/ 2254 w 2924"/>
                <a:gd name="T61" fmla="*/ 1223 h 1846"/>
                <a:gd name="T62" fmla="*/ 2559 w 2924"/>
                <a:gd name="T63" fmla="*/ 1079 h 1846"/>
                <a:gd name="T64" fmla="*/ 2774 w 2924"/>
                <a:gd name="T65" fmla="*/ 929 h 1846"/>
                <a:gd name="T66" fmla="*/ 2876 w 2924"/>
                <a:gd name="T67" fmla="*/ 815 h 1846"/>
                <a:gd name="T68" fmla="*/ 2912 w 2924"/>
                <a:gd name="T69" fmla="*/ 743 h 1846"/>
                <a:gd name="T70" fmla="*/ 2924 w 2924"/>
                <a:gd name="T71" fmla="*/ 707 h 18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>
                <a:gd name="T0" fmla="*/ 1399 w 1488"/>
                <a:gd name="T1" fmla="*/ 204 h 204"/>
                <a:gd name="T2" fmla="*/ 0 w 1488"/>
                <a:gd name="T3" fmla="*/ 18 h 204"/>
                <a:gd name="T4" fmla="*/ 77 w 1488"/>
                <a:gd name="T5" fmla="*/ 0 h 204"/>
                <a:gd name="T6" fmla="*/ 1488 w 1488"/>
                <a:gd name="T7" fmla="*/ 186 h 204"/>
                <a:gd name="T8" fmla="*/ 1399 w 1488"/>
                <a:gd name="T9" fmla="*/ 204 h 204"/>
                <a:gd name="T10" fmla="*/ 1399 w 1488"/>
                <a:gd name="T11" fmla="*/ 204 h 2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ru-RU"/>
            </a:p>
          </p:txBody>
        </p:sp>
        <p:sp>
          <p:nvSpPr>
            <p:cNvPr id="1043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ru-RU"/>
            </a:p>
          </p:txBody>
        </p:sp>
        <p:grpSp>
          <p:nvGrpSpPr>
            <p:cNvPr id="1044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1045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>
                  <a:gd name="T0" fmla="*/ 47 w 47"/>
                  <a:gd name="T1" fmla="*/ 6 h 6"/>
                  <a:gd name="T2" fmla="*/ 0 w 47"/>
                  <a:gd name="T3" fmla="*/ 0 h 6"/>
                  <a:gd name="T4" fmla="*/ 0 w 47"/>
                  <a:gd name="T5" fmla="*/ 0 h 6"/>
                  <a:gd name="T6" fmla="*/ 47 w 47"/>
                  <a:gd name="T7" fmla="*/ 6 h 6"/>
                  <a:gd name="T8" fmla="*/ 47 w 47"/>
                  <a:gd name="T9" fmla="*/ 6 h 6"/>
                  <a:gd name="T10" fmla="*/ 47 w 47"/>
                  <a:gd name="T11" fmla="*/ 6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6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>
                  <a:gd name="T0" fmla="*/ 0 w 323"/>
                  <a:gd name="T1" fmla="*/ 24 h 162"/>
                  <a:gd name="T2" fmla="*/ 6 w 323"/>
                  <a:gd name="T3" fmla="*/ 24 h 162"/>
                  <a:gd name="T4" fmla="*/ 12 w 323"/>
                  <a:gd name="T5" fmla="*/ 18 h 162"/>
                  <a:gd name="T6" fmla="*/ 48 w 323"/>
                  <a:gd name="T7" fmla="*/ 6 h 162"/>
                  <a:gd name="T8" fmla="*/ 101 w 323"/>
                  <a:gd name="T9" fmla="*/ 0 h 162"/>
                  <a:gd name="T10" fmla="*/ 137 w 323"/>
                  <a:gd name="T11" fmla="*/ 6 h 162"/>
                  <a:gd name="T12" fmla="*/ 173 w 323"/>
                  <a:gd name="T13" fmla="*/ 18 h 162"/>
                  <a:gd name="T14" fmla="*/ 239 w 323"/>
                  <a:gd name="T15" fmla="*/ 54 h 162"/>
                  <a:gd name="T16" fmla="*/ 287 w 323"/>
                  <a:gd name="T17" fmla="*/ 90 h 162"/>
                  <a:gd name="T18" fmla="*/ 317 w 323"/>
                  <a:gd name="T19" fmla="*/ 114 h 162"/>
                  <a:gd name="T20" fmla="*/ 323 w 323"/>
                  <a:gd name="T21" fmla="*/ 126 h 162"/>
                  <a:gd name="T22" fmla="*/ 323 w 323"/>
                  <a:gd name="T23" fmla="*/ 126 h 162"/>
                  <a:gd name="T24" fmla="*/ 221 w 323"/>
                  <a:gd name="T25" fmla="*/ 162 h 162"/>
                  <a:gd name="T26" fmla="*/ 0 w 323"/>
                  <a:gd name="T27" fmla="*/ 24 h 162"/>
                  <a:gd name="T28" fmla="*/ 0 w 323"/>
                  <a:gd name="T29" fmla="*/ 24 h 16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7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>
                  <a:gd name="T0" fmla="*/ 1166 w 1250"/>
                  <a:gd name="T1" fmla="*/ 641 h 923"/>
                  <a:gd name="T2" fmla="*/ 1166 w 1250"/>
                  <a:gd name="T3" fmla="*/ 473 h 923"/>
                  <a:gd name="T4" fmla="*/ 1136 w 1250"/>
                  <a:gd name="T5" fmla="*/ 384 h 923"/>
                  <a:gd name="T6" fmla="*/ 1112 w 1250"/>
                  <a:gd name="T7" fmla="*/ 288 h 923"/>
                  <a:gd name="T8" fmla="*/ 1053 w 1250"/>
                  <a:gd name="T9" fmla="*/ 174 h 923"/>
                  <a:gd name="T10" fmla="*/ 981 w 1250"/>
                  <a:gd name="T11" fmla="*/ 96 h 923"/>
                  <a:gd name="T12" fmla="*/ 963 w 1250"/>
                  <a:gd name="T13" fmla="*/ 72 h 923"/>
                  <a:gd name="T14" fmla="*/ 891 w 1250"/>
                  <a:gd name="T15" fmla="*/ 18 h 923"/>
                  <a:gd name="T16" fmla="*/ 819 w 1250"/>
                  <a:gd name="T17" fmla="*/ 6 h 923"/>
                  <a:gd name="T18" fmla="*/ 712 w 1250"/>
                  <a:gd name="T19" fmla="*/ 24 h 923"/>
                  <a:gd name="T20" fmla="*/ 664 w 1250"/>
                  <a:gd name="T21" fmla="*/ 42 h 923"/>
                  <a:gd name="T22" fmla="*/ 568 w 1250"/>
                  <a:gd name="T23" fmla="*/ 120 h 923"/>
                  <a:gd name="T24" fmla="*/ 532 w 1250"/>
                  <a:gd name="T25" fmla="*/ 228 h 923"/>
                  <a:gd name="T26" fmla="*/ 509 w 1250"/>
                  <a:gd name="T27" fmla="*/ 348 h 923"/>
                  <a:gd name="T28" fmla="*/ 431 w 1250"/>
                  <a:gd name="T29" fmla="*/ 479 h 923"/>
                  <a:gd name="T30" fmla="*/ 413 w 1250"/>
                  <a:gd name="T31" fmla="*/ 539 h 923"/>
                  <a:gd name="T32" fmla="*/ 353 w 1250"/>
                  <a:gd name="T33" fmla="*/ 599 h 923"/>
                  <a:gd name="T34" fmla="*/ 305 w 1250"/>
                  <a:gd name="T35" fmla="*/ 629 h 923"/>
                  <a:gd name="T36" fmla="*/ 293 w 1250"/>
                  <a:gd name="T37" fmla="*/ 635 h 923"/>
                  <a:gd name="T38" fmla="*/ 257 w 1250"/>
                  <a:gd name="T39" fmla="*/ 677 h 923"/>
                  <a:gd name="T40" fmla="*/ 150 w 1250"/>
                  <a:gd name="T41" fmla="*/ 797 h 923"/>
                  <a:gd name="T42" fmla="*/ 54 w 1250"/>
                  <a:gd name="T43" fmla="*/ 839 h 923"/>
                  <a:gd name="T44" fmla="*/ 156 w 1250"/>
                  <a:gd name="T45" fmla="*/ 905 h 923"/>
                  <a:gd name="T46" fmla="*/ 240 w 1250"/>
                  <a:gd name="T47" fmla="*/ 869 h 923"/>
                  <a:gd name="T48" fmla="*/ 640 w 1250"/>
                  <a:gd name="T49" fmla="*/ 827 h 923"/>
                  <a:gd name="T50" fmla="*/ 700 w 1250"/>
                  <a:gd name="T51" fmla="*/ 725 h 923"/>
                  <a:gd name="T52" fmla="*/ 694 w 1250"/>
                  <a:gd name="T53" fmla="*/ 611 h 923"/>
                  <a:gd name="T54" fmla="*/ 778 w 1250"/>
                  <a:gd name="T55" fmla="*/ 551 h 923"/>
                  <a:gd name="T56" fmla="*/ 879 w 1250"/>
                  <a:gd name="T57" fmla="*/ 449 h 923"/>
                  <a:gd name="T58" fmla="*/ 909 w 1250"/>
                  <a:gd name="T59" fmla="*/ 414 h 923"/>
                  <a:gd name="T60" fmla="*/ 975 w 1250"/>
                  <a:gd name="T61" fmla="*/ 318 h 923"/>
                  <a:gd name="T62" fmla="*/ 1023 w 1250"/>
                  <a:gd name="T63" fmla="*/ 336 h 923"/>
                  <a:gd name="T64" fmla="*/ 1118 w 1250"/>
                  <a:gd name="T65" fmla="*/ 617 h 923"/>
                  <a:gd name="T66" fmla="*/ 1112 w 1250"/>
                  <a:gd name="T67" fmla="*/ 689 h 923"/>
                  <a:gd name="T68" fmla="*/ 1148 w 1250"/>
                  <a:gd name="T69" fmla="*/ 749 h 923"/>
                  <a:gd name="T70" fmla="*/ 1202 w 1250"/>
                  <a:gd name="T71" fmla="*/ 713 h 923"/>
                  <a:gd name="T72" fmla="*/ 1238 w 1250"/>
                  <a:gd name="T73" fmla="*/ 749 h 923"/>
                  <a:gd name="T74" fmla="*/ 1250 w 1250"/>
                  <a:gd name="T75" fmla="*/ 743 h 923"/>
                  <a:gd name="T76" fmla="*/ 694 w 1250"/>
                  <a:gd name="T77" fmla="*/ 264 h 923"/>
                  <a:gd name="T78" fmla="*/ 784 w 1250"/>
                  <a:gd name="T79" fmla="*/ 372 h 923"/>
                  <a:gd name="T80" fmla="*/ 766 w 1250"/>
                  <a:gd name="T81" fmla="*/ 443 h 923"/>
                  <a:gd name="T82" fmla="*/ 706 w 1250"/>
                  <a:gd name="T83" fmla="*/ 515 h 923"/>
                  <a:gd name="T84" fmla="*/ 658 w 1250"/>
                  <a:gd name="T85" fmla="*/ 569 h 923"/>
                  <a:gd name="T86" fmla="*/ 616 w 1250"/>
                  <a:gd name="T87" fmla="*/ 593 h 923"/>
                  <a:gd name="T88" fmla="*/ 574 w 1250"/>
                  <a:gd name="T89" fmla="*/ 617 h 923"/>
                  <a:gd name="T90" fmla="*/ 562 w 1250"/>
                  <a:gd name="T91" fmla="*/ 707 h 923"/>
                  <a:gd name="T92" fmla="*/ 353 w 1250"/>
                  <a:gd name="T93" fmla="*/ 755 h 923"/>
                  <a:gd name="T94" fmla="*/ 389 w 1250"/>
                  <a:gd name="T95" fmla="*/ 641 h 923"/>
                  <a:gd name="T96" fmla="*/ 425 w 1250"/>
                  <a:gd name="T97" fmla="*/ 647 h 923"/>
                  <a:gd name="T98" fmla="*/ 443 w 1250"/>
                  <a:gd name="T99" fmla="*/ 617 h 923"/>
                  <a:gd name="T100" fmla="*/ 568 w 1250"/>
                  <a:gd name="T101" fmla="*/ 515 h 923"/>
                  <a:gd name="T102" fmla="*/ 616 w 1250"/>
                  <a:gd name="T103" fmla="*/ 473 h 923"/>
                  <a:gd name="T104" fmla="*/ 640 w 1250"/>
                  <a:gd name="T105" fmla="*/ 396 h 923"/>
                  <a:gd name="T106" fmla="*/ 640 w 1250"/>
                  <a:gd name="T107" fmla="*/ 378 h 923"/>
                  <a:gd name="T108" fmla="*/ 664 w 1250"/>
                  <a:gd name="T109" fmla="*/ 270 h 923"/>
                  <a:gd name="T110" fmla="*/ 682 w 1250"/>
                  <a:gd name="T111" fmla="*/ 192 h 923"/>
                  <a:gd name="T112" fmla="*/ 694 w 1250"/>
                  <a:gd name="T113" fmla="*/ 264 h 923"/>
                  <a:gd name="T114" fmla="*/ 532 w 1250"/>
                  <a:gd name="T115" fmla="*/ 455 h 923"/>
                  <a:gd name="T116" fmla="*/ 634 w 1250"/>
                  <a:gd name="T117" fmla="*/ 803 h 923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8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>
                  <a:gd name="T0" fmla="*/ 12 w 47"/>
                  <a:gd name="T1" fmla="*/ 72 h 78"/>
                  <a:gd name="T2" fmla="*/ 18 w 47"/>
                  <a:gd name="T3" fmla="*/ 60 h 78"/>
                  <a:gd name="T4" fmla="*/ 24 w 47"/>
                  <a:gd name="T5" fmla="*/ 54 h 78"/>
                  <a:gd name="T6" fmla="*/ 47 w 47"/>
                  <a:gd name="T7" fmla="*/ 0 h 78"/>
                  <a:gd name="T8" fmla="*/ 0 w 47"/>
                  <a:gd name="T9" fmla="*/ 78 h 78"/>
                  <a:gd name="T10" fmla="*/ 12 w 47"/>
                  <a:gd name="T11" fmla="*/ 72 h 78"/>
                  <a:gd name="T12" fmla="*/ 12 w 47"/>
                  <a:gd name="T13" fmla="*/ 72 h 7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9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>
                  <a:gd name="T0" fmla="*/ 29 w 149"/>
                  <a:gd name="T1" fmla="*/ 96 h 419"/>
                  <a:gd name="T2" fmla="*/ 41 w 149"/>
                  <a:gd name="T3" fmla="*/ 126 h 419"/>
                  <a:gd name="T4" fmla="*/ 29 w 149"/>
                  <a:gd name="T5" fmla="*/ 161 h 419"/>
                  <a:gd name="T6" fmla="*/ 47 w 149"/>
                  <a:gd name="T7" fmla="*/ 149 h 419"/>
                  <a:gd name="T8" fmla="*/ 53 w 149"/>
                  <a:gd name="T9" fmla="*/ 347 h 419"/>
                  <a:gd name="T10" fmla="*/ 65 w 149"/>
                  <a:gd name="T11" fmla="*/ 371 h 419"/>
                  <a:gd name="T12" fmla="*/ 65 w 149"/>
                  <a:gd name="T13" fmla="*/ 377 h 419"/>
                  <a:gd name="T14" fmla="*/ 65 w 149"/>
                  <a:gd name="T15" fmla="*/ 389 h 419"/>
                  <a:gd name="T16" fmla="*/ 77 w 149"/>
                  <a:gd name="T17" fmla="*/ 395 h 419"/>
                  <a:gd name="T18" fmla="*/ 101 w 149"/>
                  <a:gd name="T19" fmla="*/ 407 h 419"/>
                  <a:gd name="T20" fmla="*/ 125 w 149"/>
                  <a:gd name="T21" fmla="*/ 413 h 419"/>
                  <a:gd name="T22" fmla="*/ 149 w 149"/>
                  <a:gd name="T23" fmla="*/ 419 h 419"/>
                  <a:gd name="T24" fmla="*/ 125 w 149"/>
                  <a:gd name="T25" fmla="*/ 395 h 419"/>
                  <a:gd name="T26" fmla="*/ 77 w 149"/>
                  <a:gd name="T27" fmla="*/ 365 h 419"/>
                  <a:gd name="T28" fmla="*/ 77 w 149"/>
                  <a:gd name="T29" fmla="*/ 365 h 419"/>
                  <a:gd name="T30" fmla="*/ 77 w 149"/>
                  <a:gd name="T31" fmla="*/ 353 h 419"/>
                  <a:gd name="T32" fmla="*/ 83 w 149"/>
                  <a:gd name="T33" fmla="*/ 329 h 419"/>
                  <a:gd name="T34" fmla="*/ 83 w 149"/>
                  <a:gd name="T35" fmla="*/ 293 h 419"/>
                  <a:gd name="T36" fmla="*/ 83 w 149"/>
                  <a:gd name="T37" fmla="*/ 257 h 419"/>
                  <a:gd name="T38" fmla="*/ 83 w 149"/>
                  <a:gd name="T39" fmla="*/ 221 h 419"/>
                  <a:gd name="T40" fmla="*/ 77 w 149"/>
                  <a:gd name="T41" fmla="*/ 185 h 419"/>
                  <a:gd name="T42" fmla="*/ 65 w 149"/>
                  <a:gd name="T43" fmla="*/ 155 h 419"/>
                  <a:gd name="T44" fmla="*/ 59 w 149"/>
                  <a:gd name="T45" fmla="*/ 143 h 419"/>
                  <a:gd name="T46" fmla="*/ 53 w 149"/>
                  <a:gd name="T47" fmla="*/ 137 h 419"/>
                  <a:gd name="T48" fmla="*/ 53 w 149"/>
                  <a:gd name="T49" fmla="*/ 120 h 419"/>
                  <a:gd name="T50" fmla="*/ 53 w 149"/>
                  <a:gd name="T51" fmla="*/ 108 h 419"/>
                  <a:gd name="T52" fmla="*/ 47 w 149"/>
                  <a:gd name="T53" fmla="*/ 90 h 419"/>
                  <a:gd name="T54" fmla="*/ 35 w 149"/>
                  <a:gd name="T55" fmla="*/ 54 h 419"/>
                  <a:gd name="T56" fmla="*/ 23 w 149"/>
                  <a:gd name="T57" fmla="*/ 18 h 419"/>
                  <a:gd name="T58" fmla="*/ 17 w 149"/>
                  <a:gd name="T59" fmla="*/ 6 h 419"/>
                  <a:gd name="T60" fmla="*/ 17 w 149"/>
                  <a:gd name="T61" fmla="*/ 0 h 419"/>
                  <a:gd name="T62" fmla="*/ 0 w 149"/>
                  <a:gd name="T63" fmla="*/ 6 h 419"/>
                  <a:gd name="T64" fmla="*/ 6 w 149"/>
                  <a:gd name="T65" fmla="*/ 114 h 419"/>
                  <a:gd name="T66" fmla="*/ 29 w 149"/>
                  <a:gd name="T67" fmla="*/ 96 h 419"/>
                  <a:gd name="T68" fmla="*/ 29 w 149"/>
                  <a:gd name="T69" fmla="*/ 96 h 41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0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>
                  <a:gd name="T0" fmla="*/ 102 w 167"/>
                  <a:gd name="T1" fmla="*/ 18 h 138"/>
                  <a:gd name="T2" fmla="*/ 96 w 167"/>
                  <a:gd name="T3" fmla="*/ 12 h 138"/>
                  <a:gd name="T4" fmla="*/ 90 w 167"/>
                  <a:gd name="T5" fmla="*/ 0 h 138"/>
                  <a:gd name="T6" fmla="*/ 78 w 167"/>
                  <a:gd name="T7" fmla="*/ 0 h 138"/>
                  <a:gd name="T8" fmla="*/ 66 w 167"/>
                  <a:gd name="T9" fmla="*/ 0 h 138"/>
                  <a:gd name="T10" fmla="*/ 60 w 167"/>
                  <a:gd name="T11" fmla="*/ 0 h 138"/>
                  <a:gd name="T12" fmla="*/ 48 w 167"/>
                  <a:gd name="T13" fmla="*/ 6 h 138"/>
                  <a:gd name="T14" fmla="*/ 36 w 167"/>
                  <a:gd name="T15" fmla="*/ 12 h 138"/>
                  <a:gd name="T16" fmla="*/ 30 w 167"/>
                  <a:gd name="T17" fmla="*/ 12 h 138"/>
                  <a:gd name="T18" fmla="*/ 24 w 167"/>
                  <a:gd name="T19" fmla="*/ 24 h 138"/>
                  <a:gd name="T20" fmla="*/ 18 w 167"/>
                  <a:gd name="T21" fmla="*/ 42 h 138"/>
                  <a:gd name="T22" fmla="*/ 6 w 167"/>
                  <a:gd name="T23" fmla="*/ 66 h 138"/>
                  <a:gd name="T24" fmla="*/ 0 w 167"/>
                  <a:gd name="T25" fmla="*/ 72 h 138"/>
                  <a:gd name="T26" fmla="*/ 42 w 167"/>
                  <a:gd name="T27" fmla="*/ 30 h 138"/>
                  <a:gd name="T28" fmla="*/ 30 w 167"/>
                  <a:gd name="T29" fmla="*/ 66 h 138"/>
                  <a:gd name="T30" fmla="*/ 96 w 167"/>
                  <a:gd name="T31" fmla="*/ 36 h 138"/>
                  <a:gd name="T32" fmla="*/ 120 w 167"/>
                  <a:gd name="T33" fmla="*/ 78 h 138"/>
                  <a:gd name="T34" fmla="*/ 120 w 167"/>
                  <a:gd name="T35" fmla="*/ 54 h 138"/>
                  <a:gd name="T36" fmla="*/ 167 w 167"/>
                  <a:gd name="T37" fmla="*/ 138 h 138"/>
                  <a:gd name="T38" fmla="*/ 167 w 167"/>
                  <a:gd name="T39" fmla="*/ 120 h 138"/>
                  <a:gd name="T40" fmla="*/ 161 w 167"/>
                  <a:gd name="T41" fmla="*/ 102 h 138"/>
                  <a:gd name="T42" fmla="*/ 138 w 167"/>
                  <a:gd name="T43" fmla="*/ 60 h 138"/>
                  <a:gd name="T44" fmla="*/ 114 w 167"/>
                  <a:gd name="T45" fmla="*/ 30 h 138"/>
                  <a:gd name="T46" fmla="*/ 108 w 167"/>
                  <a:gd name="T47" fmla="*/ 24 h 138"/>
                  <a:gd name="T48" fmla="*/ 102 w 167"/>
                  <a:gd name="T49" fmla="*/ 18 h 138"/>
                  <a:gd name="T50" fmla="*/ 102 w 167"/>
                  <a:gd name="T51" fmla="*/ 18 h 1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1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>
                  <a:gd name="T0" fmla="*/ 0 w 113"/>
                  <a:gd name="T1" fmla="*/ 0 h 114"/>
                  <a:gd name="T2" fmla="*/ 6 w 113"/>
                  <a:gd name="T3" fmla="*/ 0 h 114"/>
                  <a:gd name="T4" fmla="*/ 24 w 113"/>
                  <a:gd name="T5" fmla="*/ 6 h 114"/>
                  <a:gd name="T6" fmla="*/ 48 w 113"/>
                  <a:gd name="T7" fmla="*/ 18 h 114"/>
                  <a:gd name="T8" fmla="*/ 71 w 113"/>
                  <a:gd name="T9" fmla="*/ 36 h 114"/>
                  <a:gd name="T10" fmla="*/ 83 w 113"/>
                  <a:gd name="T11" fmla="*/ 48 h 114"/>
                  <a:gd name="T12" fmla="*/ 95 w 113"/>
                  <a:gd name="T13" fmla="*/ 66 h 114"/>
                  <a:gd name="T14" fmla="*/ 107 w 113"/>
                  <a:gd name="T15" fmla="*/ 90 h 114"/>
                  <a:gd name="T16" fmla="*/ 113 w 113"/>
                  <a:gd name="T17" fmla="*/ 114 h 114"/>
                  <a:gd name="T18" fmla="*/ 83 w 113"/>
                  <a:gd name="T19" fmla="*/ 66 h 114"/>
                  <a:gd name="T20" fmla="*/ 60 w 113"/>
                  <a:gd name="T21" fmla="*/ 78 h 114"/>
                  <a:gd name="T22" fmla="*/ 71 w 113"/>
                  <a:gd name="T23" fmla="*/ 54 h 114"/>
                  <a:gd name="T24" fmla="*/ 12 w 113"/>
                  <a:gd name="T25" fmla="*/ 78 h 114"/>
                  <a:gd name="T26" fmla="*/ 60 w 113"/>
                  <a:gd name="T27" fmla="*/ 48 h 114"/>
                  <a:gd name="T28" fmla="*/ 60 w 113"/>
                  <a:gd name="T29" fmla="*/ 42 h 114"/>
                  <a:gd name="T30" fmla="*/ 54 w 113"/>
                  <a:gd name="T31" fmla="*/ 30 h 114"/>
                  <a:gd name="T32" fmla="*/ 36 w 113"/>
                  <a:gd name="T33" fmla="*/ 18 h 114"/>
                  <a:gd name="T34" fmla="*/ 0 w 113"/>
                  <a:gd name="T35" fmla="*/ 0 h 114"/>
                  <a:gd name="T36" fmla="*/ 0 w 113"/>
                  <a:gd name="T37" fmla="*/ 0 h 11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2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>
                  <a:gd name="T0" fmla="*/ 54 w 66"/>
                  <a:gd name="T1" fmla="*/ 0 h 60"/>
                  <a:gd name="T2" fmla="*/ 42 w 66"/>
                  <a:gd name="T3" fmla="*/ 18 h 60"/>
                  <a:gd name="T4" fmla="*/ 36 w 66"/>
                  <a:gd name="T5" fmla="*/ 6 h 60"/>
                  <a:gd name="T6" fmla="*/ 24 w 66"/>
                  <a:gd name="T7" fmla="*/ 30 h 60"/>
                  <a:gd name="T8" fmla="*/ 18 w 66"/>
                  <a:gd name="T9" fmla="*/ 36 h 60"/>
                  <a:gd name="T10" fmla="*/ 6 w 66"/>
                  <a:gd name="T11" fmla="*/ 48 h 60"/>
                  <a:gd name="T12" fmla="*/ 0 w 66"/>
                  <a:gd name="T13" fmla="*/ 60 h 60"/>
                  <a:gd name="T14" fmla="*/ 12 w 66"/>
                  <a:gd name="T15" fmla="*/ 54 h 60"/>
                  <a:gd name="T16" fmla="*/ 30 w 66"/>
                  <a:gd name="T17" fmla="*/ 36 h 60"/>
                  <a:gd name="T18" fmla="*/ 54 w 66"/>
                  <a:gd name="T19" fmla="*/ 18 h 60"/>
                  <a:gd name="T20" fmla="*/ 66 w 66"/>
                  <a:gd name="T21" fmla="*/ 6 h 60"/>
                  <a:gd name="T22" fmla="*/ 54 w 66"/>
                  <a:gd name="T23" fmla="*/ 0 h 60"/>
                  <a:gd name="T24" fmla="*/ 54 w 66"/>
                  <a:gd name="T25" fmla="*/ 0 h 6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3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>
                  <a:gd name="T0" fmla="*/ 131 w 161"/>
                  <a:gd name="T1" fmla="*/ 53 h 179"/>
                  <a:gd name="T2" fmla="*/ 137 w 161"/>
                  <a:gd name="T3" fmla="*/ 53 h 179"/>
                  <a:gd name="T4" fmla="*/ 143 w 161"/>
                  <a:gd name="T5" fmla="*/ 41 h 179"/>
                  <a:gd name="T6" fmla="*/ 155 w 161"/>
                  <a:gd name="T7" fmla="*/ 35 h 179"/>
                  <a:gd name="T8" fmla="*/ 161 w 161"/>
                  <a:gd name="T9" fmla="*/ 24 h 179"/>
                  <a:gd name="T10" fmla="*/ 161 w 161"/>
                  <a:gd name="T11" fmla="*/ 12 h 179"/>
                  <a:gd name="T12" fmla="*/ 161 w 161"/>
                  <a:gd name="T13" fmla="*/ 0 h 179"/>
                  <a:gd name="T14" fmla="*/ 149 w 161"/>
                  <a:gd name="T15" fmla="*/ 24 h 179"/>
                  <a:gd name="T16" fmla="*/ 143 w 161"/>
                  <a:gd name="T17" fmla="*/ 35 h 179"/>
                  <a:gd name="T18" fmla="*/ 131 w 161"/>
                  <a:gd name="T19" fmla="*/ 35 h 179"/>
                  <a:gd name="T20" fmla="*/ 119 w 161"/>
                  <a:gd name="T21" fmla="*/ 41 h 179"/>
                  <a:gd name="T22" fmla="*/ 125 w 161"/>
                  <a:gd name="T23" fmla="*/ 53 h 179"/>
                  <a:gd name="T24" fmla="*/ 95 w 161"/>
                  <a:gd name="T25" fmla="*/ 95 h 179"/>
                  <a:gd name="T26" fmla="*/ 0 w 161"/>
                  <a:gd name="T27" fmla="*/ 137 h 179"/>
                  <a:gd name="T28" fmla="*/ 60 w 161"/>
                  <a:gd name="T29" fmla="*/ 119 h 179"/>
                  <a:gd name="T30" fmla="*/ 54 w 161"/>
                  <a:gd name="T31" fmla="*/ 125 h 179"/>
                  <a:gd name="T32" fmla="*/ 48 w 161"/>
                  <a:gd name="T33" fmla="*/ 131 h 179"/>
                  <a:gd name="T34" fmla="*/ 24 w 161"/>
                  <a:gd name="T35" fmla="*/ 155 h 179"/>
                  <a:gd name="T36" fmla="*/ 12 w 161"/>
                  <a:gd name="T37" fmla="*/ 167 h 179"/>
                  <a:gd name="T38" fmla="*/ 0 w 161"/>
                  <a:gd name="T39" fmla="*/ 173 h 179"/>
                  <a:gd name="T40" fmla="*/ 0 w 161"/>
                  <a:gd name="T41" fmla="*/ 179 h 179"/>
                  <a:gd name="T42" fmla="*/ 6 w 161"/>
                  <a:gd name="T43" fmla="*/ 173 h 179"/>
                  <a:gd name="T44" fmla="*/ 30 w 161"/>
                  <a:gd name="T45" fmla="*/ 155 h 179"/>
                  <a:gd name="T46" fmla="*/ 48 w 161"/>
                  <a:gd name="T47" fmla="*/ 143 h 179"/>
                  <a:gd name="T48" fmla="*/ 71 w 161"/>
                  <a:gd name="T49" fmla="*/ 125 h 179"/>
                  <a:gd name="T50" fmla="*/ 95 w 161"/>
                  <a:gd name="T51" fmla="*/ 107 h 179"/>
                  <a:gd name="T52" fmla="*/ 119 w 161"/>
                  <a:gd name="T53" fmla="*/ 77 h 179"/>
                  <a:gd name="T54" fmla="*/ 131 w 161"/>
                  <a:gd name="T55" fmla="*/ 59 h 179"/>
                  <a:gd name="T56" fmla="*/ 131 w 161"/>
                  <a:gd name="T57" fmla="*/ 53 h 179"/>
                  <a:gd name="T58" fmla="*/ 131 w 161"/>
                  <a:gd name="T59" fmla="*/ 53 h 179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4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>
                  <a:gd name="T0" fmla="*/ 24 w 72"/>
                  <a:gd name="T1" fmla="*/ 36 h 54"/>
                  <a:gd name="T2" fmla="*/ 48 w 72"/>
                  <a:gd name="T3" fmla="*/ 24 h 54"/>
                  <a:gd name="T4" fmla="*/ 60 w 72"/>
                  <a:gd name="T5" fmla="*/ 12 h 54"/>
                  <a:gd name="T6" fmla="*/ 66 w 72"/>
                  <a:gd name="T7" fmla="*/ 6 h 54"/>
                  <a:gd name="T8" fmla="*/ 72 w 72"/>
                  <a:gd name="T9" fmla="*/ 0 h 54"/>
                  <a:gd name="T10" fmla="*/ 42 w 72"/>
                  <a:gd name="T11" fmla="*/ 18 h 54"/>
                  <a:gd name="T12" fmla="*/ 30 w 72"/>
                  <a:gd name="T13" fmla="*/ 24 h 54"/>
                  <a:gd name="T14" fmla="*/ 24 w 72"/>
                  <a:gd name="T15" fmla="*/ 24 h 54"/>
                  <a:gd name="T16" fmla="*/ 18 w 72"/>
                  <a:gd name="T17" fmla="*/ 18 h 54"/>
                  <a:gd name="T18" fmla="*/ 12 w 72"/>
                  <a:gd name="T19" fmla="*/ 12 h 54"/>
                  <a:gd name="T20" fmla="*/ 0 w 72"/>
                  <a:gd name="T21" fmla="*/ 54 h 54"/>
                  <a:gd name="T22" fmla="*/ 12 w 72"/>
                  <a:gd name="T23" fmla="*/ 42 h 54"/>
                  <a:gd name="T24" fmla="*/ 24 w 72"/>
                  <a:gd name="T25" fmla="*/ 36 h 54"/>
                  <a:gd name="T26" fmla="*/ 24 w 72"/>
                  <a:gd name="T27" fmla="*/ 36 h 5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5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>
                  <a:gd name="T0" fmla="*/ 12 w 12"/>
                  <a:gd name="T1" fmla="*/ 0 h 54"/>
                  <a:gd name="T2" fmla="*/ 0 w 12"/>
                  <a:gd name="T3" fmla="*/ 12 h 54"/>
                  <a:gd name="T4" fmla="*/ 0 w 12"/>
                  <a:gd name="T5" fmla="*/ 18 h 54"/>
                  <a:gd name="T6" fmla="*/ 6 w 12"/>
                  <a:gd name="T7" fmla="*/ 54 h 54"/>
                  <a:gd name="T8" fmla="*/ 12 w 12"/>
                  <a:gd name="T9" fmla="*/ 36 h 54"/>
                  <a:gd name="T10" fmla="*/ 12 w 12"/>
                  <a:gd name="T11" fmla="*/ 18 h 54"/>
                  <a:gd name="T12" fmla="*/ 12 w 12"/>
                  <a:gd name="T13" fmla="*/ 6 h 54"/>
                  <a:gd name="T14" fmla="*/ 12 w 12"/>
                  <a:gd name="T15" fmla="*/ 0 h 54"/>
                  <a:gd name="T16" fmla="*/ 12 w 12"/>
                  <a:gd name="T17" fmla="*/ 0 h 5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6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>
                  <a:gd name="T0" fmla="*/ 48 w 48"/>
                  <a:gd name="T1" fmla="*/ 6 h 72"/>
                  <a:gd name="T2" fmla="*/ 48 w 48"/>
                  <a:gd name="T3" fmla="*/ 6 h 72"/>
                  <a:gd name="T4" fmla="*/ 48 w 48"/>
                  <a:gd name="T5" fmla="*/ 6 h 72"/>
                  <a:gd name="T6" fmla="*/ 48 w 48"/>
                  <a:gd name="T7" fmla="*/ 6 h 72"/>
                  <a:gd name="T8" fmla="*/ 6 w 48"/>
                  <a:gd name="T9" fmla="*/ 0 h 72"/>
                  <a:gd name="T10" fmla="*/ 42 w 48"/>
                  <a:gd name="T11" fmla="*/ 12 h 72"/>
                  <a:gd name="T12" fmla="*/ 42 w 48"/>
                  <a:gd name="T13" fmla="*/ 12 h 72"/>
                  <a:gd name="T14" fmla="*/ 0 w 48"/>
                  <a:gd name="T15" fmla="*/ 72 h 72"/>
                  <a:gd name="T16" fmla="*/ 18 w 48"/>
                  <a:gd name="T17" fmla="*/ 54 h 72"/>
                  <a:gd name="T18" fmla="*/ 18 w 48"/>
                  <a:gd name="T19" fmla="*/ 66 h 72"/>
                  <a:gd name="T20" fmla="*/ 48 w 48"/>
                  <a:gd name="T21" fmla="*/ 6 h 72"/>
                  <a:gd name="T22" fmla="*/ 48 w 48"/>
                  <a:gd name="T23" fmla="*/ 6 h 72"/>
                  <a:gd name="T24" fmla="*/ 48 w 48"/>
                  <a:gd name="T25" fmla="*/ 6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7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>
                  <a:gd name="T0" fmla="*/ 287 w 287"/>
                  <a:gd name="T1" fmla="*/ 0 h 84"/>
                  <a:gd name="T2" fmla="*/ 0 w 287"/>
                  <a:gd name="T3" fmla="*/ 84 h 84"/>
                  <a:gd name="T4" fmla="*/ 168 w 287"/>
                  <a:gd name="T5" fmla="*/ 36 h 84"/>
                  <a:gd name="T6" fmla="*/ 114 w 287"/>
                  <a:gd name="T7" fmla="*/ 60 h 84"/>
                  <a:gd name="T8" fmla="*/ 276 w 287"/>
                  <a:gd name="T9" fmla="*/ 18 h 84"/>
                  <a:gd name="T10" fmla="*/ 287 w 287"/>
                  <a:gd name="T11" fmla="*/ 0 h 84"/>
                  <a:gd name="T12" fmla="*/ 287 w 287"/>
                  <a:gd name="T13" fmla="*/ 0 h 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8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>
                  <a:gd name="T0" fmla="*/ 6 w 66"/>
                  <a:gd name="T1" fmla="*/ 0 h 108"/>
                  <a:gd name="T2" fmla="*/ 66 w 66"/>
                  <a:gd name="T3" fmla="*/ 6 h 108"/>
                  <a:gd name="T4" fmla="*/ 0 w 66"/>
                  <a:gd name="T5" fmla="*/ 84 h 108"/>
                  <a:gd name="T6" fmla="*/ 54 w 66"/>
                  <a:gd name="T7" fmla="*/ 24 h 108"/>
                  <a:gd name="T8" fmla="*/ 6 w 66"/>
                  <a:gd name="T9" fmla="*/ 108 h 108"/>
                  <a:gd name="T10" fmla="*/ 66 w 66"/>
                  <a:gd name="T11" fmla="*/ 6 h 108"/>
                  <a:gd name="T12" fmla="*/ 6 w 66"/>
                  <a:gd name="T13" fmla="*/ 0 h 108"/>
                  <a:gd name="T14" fmla="*/ 6 w 66"/>
                  <a:gd name="T15" fmla="*/ 0 h 1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9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>
                  <a:gd name="T0" fmla="*/ 36 w 77"/>
                  <a:gd name="T1" fmla="*/ 0 h 42"/>
                  <a:gd name="T2" fmla="*/ 42 w 77"/>
                  <a:gd name="T3" fmla="*/ 0 h 42"/>
                  <a:gd name="T4" fmla="*/ 60 w 77"/>
                  <a:gd name="T5" fmla="*/ 6 h 42"/>
                  <a:gd name="T6" fmla="*/ 48 w 77"/>
                  <a:gd name="T7" fmla="*/ 6 h 42"/>
                  <a:gd name="T8" fmla="*/ 42 w 77"/>
                  <a:gd name="T9" fmla="*/ 6 h 42"/>
                  <a:gd name="T10" fmla="*/ 60 w 77"/>
                  <a:gd name="T11" fmla="*/ 6 h 42"/>
                  <a:gd name="T12" fmla="*/ 0 w 77"/>
                  <a:gd name="T13" fmla="*/ 24 h 42"/>
                  <a:gd name="T14" fmla="*/ 71 w 77"/>
                  <a:gd name="T15" fmla="*/ 6 h 42"/>
                  <a:gd name="T16" fmla="*/ 66 w 77"/>
                  <a:gd name="T17" fmla="*/ 42 h 42"/>
                  <a:gd name="T18" fmla="*/ 77 w 77"/>
                  <a:gd name="T19" fmla="*/ 6 h 42"/>
                  <a:gd name="T20" fmla="*/ 36 w 77"/>
                  <a:gd name="T21" fmla="*/ 0 h 42"/>
                  <a:gd name="T22" fmla="*/ 36 w 77"/>
                  <a:gd name="T23" fmla="*/ 0 h 4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0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>
                  <a:gd name="T0" fmla="*/ 66 w 66"/>
                  <a:gd name="T1" fmla="*/ 6 h 30"/>
                  <a:gd name="T2" fmla="*/ 0 w 66"/>
                  <a:gd name="T3" fmla="*/ 0 h 30"/>
                  <a:gd name="T4" fmla="*/ 54 w 66"/>
                  <a:gd name="T5" fmla="*/ 6 h 30"/>
                  <a:gd name="T6" fmla="*/ 18 w 66"/>
                  <a:gd name="T7" fmla="*/ 18 h 30"/>
                  <a:gd name="T8" fmla="*/ 60 w 66"/>
                  <a:gd name="T9" fmla="*/ 12 h 30"/>
                  <a:gd name="T10" fmla="*/ 60 w 66"/>
                  <a:gd name="T11" fmla="*/ 30 h 30"/>
                  <a:gd name="T12" fmla="*/ 60 w 66"/>
                  <a:gd name="T13" fmla="*/ 30 h 30"/>
                  <a:gd name="T14" fmla="*/ 66 w 66"/>
                  <a:gd name="T15" fmla="*/ 6 h 30"/>
                  <a:gd name="T16" fmla="*/ 66 w 66"/>
                  <a:gd name="T17" fmla="*/ 6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1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>
                  <a:gd name="T0" fmla="*/ 0 w 18"/>
                  <a:gd name="T1" fmla="*/ 24 h 60"/>
                  <a:gd name="T2" fmla="*/ 12 w 18"/>
                  <a:gd name="T3" fmla="*/ 24 h 60"/>
                  <a:gd name="T4" fmla="*/ 12 w 18"/>
                  <a:gd name="T5" fmla="*/ 60 h 60"/>
                  <a:gd name="T6" fmla="*/ 18 w 18"/>
                  <a:gd name="T7" fmla="*/ 18 h 60"/>
                  <a:gd name="T8" fmla="*/ 18 w 18"/>
                  <a:gd name="T9" fmla="*/ 18 h 60"/>
                  <a:gd name="T10" fmla="*/ 18 w 18"/>
                  <a:gd name="T11" fmla="*/ 0 h 60"/>
                  <a:gd name="T12" fmla="*/ 12 w 18"/>
                  <a:gd name="T13" fmla="*/ 18 h 60"/>
                  <a:gd name="T14" fmla="*/ 0 w 18"/>
                  <a:gd name="T15" fmla="*/ 24 h 60"/>
                  <a:gd name="T16" fmla="*/ 0 w 18"/>
                  <a:gd name="T17" fmla="*/ 24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2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>
                  <a:gd name="T0" fmla="*/ 6 w 6"/>
                  <a:gd name="T1" fmla="*/ 0 h 18"/>
                  <a:gd name="T2" fmla="*/ 0 w 6"/>
                  <a:gd name="T3" fmla="*/ 18 h 18"/>
                  <a:gd name="T4" fmla="*/ 6 w 6"/>
                  <a:gd name="T5" fmla="*/ 12 h 18"/>
                  <a:gd name="T6" fmla="*/ 6 w 6"/>
                  <a:gd name="T7" fmla="*/ 0 h 18"/>
                  <a:gd name="T8" fmla="*/ 6 w 6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3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>
                  <a:gd name="T0" fmla="*/ 24 w 30"/>
                  <a:gd name="T1" fmla="*/ 6 h 78"/>
                  <a:gd name="T2" fmla="*/ 18 w 30"/>
                  <a:gd name="T3" fmla="*/ 24 h 78"/>
                  <a:gd name="T4" fmla="*/ 0 w 30"/>
                  <a:gd name="T5" fmla="*/ 18 h 78"/>
                  <a:gd name="T6" fmla="*/ 12 w 30"/>
                  <a:gd name="T7" fmla="*/ 30 h 78"/>
                  <a:gd name="T8" fmla="*/ 6 w 30"/>
                  <a:gd name="T9" fmla="*/ 42 h 78"/>
                  <a:gd name="T10" fmla="*/ 18 w 30"/>
                  <a:gd name="T11" fmla="*/ 78 h 78"/>
                  <a:gd name="T12" fmla="*/ 18 w 30"/>
                  <a:gd name="T13" fmla="*/ 24 h 78"/>
                  <a:gd name="T14" fmla="*/ 24 w 30"/>
                  <a:gd name="T15" fmla="*/ 12 h 78"/>
                  <a:gd name="T16" fmla="*/ 30 w 30"/>
                  <a:gd name="T17" fmla="*/ 6 h 78"/>
                  <a:gd name="T18" fmla="*/ 30 w 30"/>
                  <a:gd name="T19" fmla="*/ 6 h 78"/>
                  <a:gd name="T20" fmla="*/ 12 w 30"/>
                  <a:gd name="T21" fmla="*/ 0 h 78"/>
                  <a:gd name="T22" fmla="*/ 24 w 30"/>
                  <a:gd name="T23" fmla="*/ 6 h 78"/>
                  <a:gd name="T24" fmla="*/ 24 w 30"/>
                  <a:gd name="T25" fmla="*/ 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4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>
                  <a:gd name="T0" fmla="*/ 6 w 24"/>
                  <a:gd name="T1" fmla="*/ 0 h 24"/>
                  <a:gd name="T2" fmla="*/ 0 w 24"/>
                  <a:gd name="T3" fmla="*/ 0 h 24"/>
                  <a:gd name="T4" fmla="*/ 6 w 24"/>
                  <a:gd name="T5" fmla="*/ 0 h 24"/>
                  <a:gd name="T6" fmla="*/ 12 w 24"/>
                  <a:gd name="T7" fmla="*/ 6 h 24"/>
                  <a:gd name="T8" fmla="*/ 24 w 24"/>
                  <a:gd name="T9" fmla="*/ 24 h 24"/>
                  <a:gd name="T10" fmla="*/ 24 w 24"/>
                  <a:gd name="T11" fmla="*/ 18 h 24"/>
                  <a:gd name="T12" fmla="*/ 18 w 24"/>
                  <a:gd name="T13" fmla="*/ 6 h 24"/>
                  <a:gd name="T14" fmla="*/ 12 w 24"/>
                  <a:gd name="T15" fmla="*/ 0 h 24"/>
                  <a:gd name="T16" fmla="*/ 6 w 24"/>
                  <a:gd name="T17" fmla="*/ 0 h 24"/>
                  <a:gd name="T18" fmla="*/ 6 w 24"/>
                  <a:gd name="T19" fmla="*/ 0 h 24"/>
                  <a:gd name="T20" fmla="*/ 6 w 24"/>
                  <a:gd name="T21" fmla="*/ 0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5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>
                  <a:gd name="T0" fmla="*/ 215 w 215"/>
                  <a:gd name="T1" fmla="*/ 0 h 216"/>
                  <a:gd name="T2" fmla="*/ 147 w 215"/>
                  <a:gd name="T3" fmla="*/ 36 h 216"/>
                  <a:gd name="T4" fmla="*/ 132 w 215"/>
                  <a:gd name="T5" fmla="*/ 49 h 216"/>
                  <a:gd name="T6" fmla="*/ 104 w 215"/>
                  <a:gd name="T7" fmla="*/ 79 h 216"/>
                  <a:gd name="T8" fmla="*/ 87 w 215"/>
                  <a:gd name="T9" fmla="*/ 114 h 216"/>
                  <a:gd name="T10" fmla="*/ 48 w 215"/>
                  <a:gd name="T11" fmla="*/ 156 h 216"/>
                  <a:gd name="T12" fmla="*/ 42 w 215"/>
                  <a:gd name="T13" fmla="*/ 166 h 216"/>
                  <a:gd name="T14" fmla="*/ 29 w 215"/>
                  <a:gd name="T15" fmla="*/ 177 h 216"/>
                  <a:gd name="T16" fmla="*/ 0 w 215"/>
                  <a:gd name="T17" fmla="*/ 208 h 216"/>
                  <a:gd name="T18" fmla="*/ 48 w 215"/>
                  <a:gd name="T19" fmla="*/ 216 h 216"/>
                  <a:gd name="T20" fmla="*/ 215 w 215"/>
                  <a:gd name="T21" fmla="*/ 0 h 2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6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>
                  <a:gd name="T0" fmla="*/ 212 w 212"/>
                  <a:gd name="T1" fmla="*/ 0 h 179"/>
                  <a:gd name="T2" fmla="*/ 144 w 212"/>
                  <a:gd name="T3" fmla="*/ 36 h 179"/>
                  <a:gd name="T4" fmla="*/ 0 w 212"/>
                  <a:gd name="T5" fmla="*/ 179 h 179"/>
                  <a:gd name="T6" fmla="*/ 177 w 212"/>
                  <a:gd name="T7" fmla="*/ 85 h 179"/>
                  <a:gd name="T8" fmla="*/ 212 w 212"/>
                  <a:gd name="T9" fmla="*/ 0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7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>
                  <a:gd name="T0" fmla="*/ 0 w 64"/>
                  <a:gd name="T1" fmla="*/ 22 h 79"/>
                  <a:gd name="T2" fmla="*/ 64 w 64"/>
                  <a:gd name="T3" fmla="*/ 79 h 79"/>
                  <a:gd name="T4" fmla="*/ 60 w 64"/>
                  <a:gd name="T5" fmla="*/ 0 h 79"/>
                  <a:gd name="T6" fmla="*/ 0 w 64"/>
                  <a:gd name="T7" fmla="*/ 22 h 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8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>
                  <a:gd name="T0" fmla="*/ 0 w 137"/>
                  <a:gd name="T1" fmla="*/ 0 h 207"/>
                  <a:gd name="T2" fmla="*/ 17 w 137"/>
                  <a:gd name="T3" fmla="*/ 87 h 207"/>
                  <a:gd name="T4" fmla="*/ 69 w 137"/>
                  <a:gd name="T5" fmla="*/ 154 h 207"/>
                  <a:gd name="T6" fmla="*/ 137 w 137"/>
                  <a:gd name="T7" fmla="*/ 207 h 207"/>
                  <a:gd name="T8" fmla="*/ 0 w 137"/>
                  <a:gd name="T9" fmla="*/ 0 h 2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9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>
                  <a:gd name="T0" fmla="*/ 0 w 65"/>
                  <a:gd name="T1" fmla="*/ 222 h 222"/>
                  <a:gd name="T2" fmla="*/ 40 w 65"/>
                  <a:gd name="T3" fmla="*/ 142 h 222"/>
                  <a:gd name="T4" fmla="*/ 65 w 65"/>
                  <a:gd name="T5" fmla="*/ 72 h 222"/>
                  <a:gd name="T6" fmla="*/ 7 w 65"/>
                  <a:gd name="T7" fmla="*/ 0 h 222"/>
                  <a:gd name="T8" fmla="*/ 0 w 65"/>
                  <a:gd name="T9" fmla="*/ 222 h 2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2809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8750"/>
            <a:ext cx="82296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810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811" name="Rectangle 4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812" name="Rectangle 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813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66A97C5-A4D2-4A61-ABFB-2FD43ED47114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0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Техника безопасности на занятиях гимнастикой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428625"/>
            <a:ext cx="7772400" cy="78581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содержание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4313" y="1285875"/>
            <a:ext cx="8715375" cy="51435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dirty="0" smtClean="0"/>
              <a:t>1. Требования безопасности перед началом занятий.</a:t>
            </a:r>
          </a:p>
          <a:p>
            <a:pPr algn="l" eaLnBrk="1" hangingPunct="1">
              <a:defRPr/>
            </a:pPr>
            <a:r>
              <a:rPr lang="ru-RU" sz="2400" dirty="0" smtClean="0"/>
              <a:t>2. Требования безопасности перед началом занятий.</a:t>
            </a:r>
          </a:p>
          <a:p>
            <a:pPr algn="l" eaLnBrk="1" hangingPunct="1">
              <a:defRPr/>
            </a:pPr>
            <a:r>
              <a:rPr lang="ru-RU" sz="2400" dirty="0" smtClean="0"/>
              <a:t>3. Требования безопасности во время занятий.</a:t>
            </a:r>
          </a:p>
          <a:p>
            <a:pPr algn="l" eaLnBrk="1" hangingPunct="1">
              <a:defRPr/>
            </a:pPr>
            <a:r>
              <a:rPr lang="ru-RU" sz="2400" dirty="0" smtClean="0"/>
              <a:t>4. Требования безопасности по окончании занятий.</a:t>
            </a:r>
          </a:p>
          <a:p>
            <a:pPr algn="l" eaLnBrk="1" hangingPunct="1">
              <a:defRPr/>
            </a:pPr>
            <a:r>
              <a:rPr lang="ru-RU" sz="2400" dirty="0" smtClean="0"/>
              <a:t>5. Требования безопасности при аварийных ситуациях.</a:t>
            </a:r>
          </a:p>
          <a:p>
            <a:pPr algn="l" eaLnBrk="1" hangingPunct="1">
              <a:defRPr/>
            </a:pPr>
            <a:r>
              <a:rPr lang="ru-RU" sz="2400" dirty="0" smtClean="0"/>
              <a:t>6. Требования безопасности при аварийных ситуациях. Пожар.</a:t>
            </a:r>
          </a:p>
          <a:p>
            <a:pPr algn="l" eaLnBrk="1" hangingPunct="1">
              <a:defRPr/>
            </a:pPr>
            <a:r>
              <a:rPr lang="ru-RU" sz="2400" dirty="0" smtClean="0"/>
              <a:t>7. Безопасность на уроках физической культуры</a:t>
            </a:r>
            <a:br>
              <a:rPr lang="ru-RU" sz="2400" dirty="0" smtClean="0"/>
            </a:br>
            <a:r>
              <a:rPr lang="ru-RU" sz="2400" dirty="0" smtClean="0"/>
              <a:t>Меры предосторожности.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Требования безопасности перед началом занятий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/>
              <a:t>Надеть спортивный костюм и спортивную обувь на нескользкой подошве.</a:t>
            </a:r>
          </a:p>
          <a:p>
            <a:pPr eaLnBrk="1" hangingPunct="1">
              <a:defRPr/>
            </a:pPr>
            <a:r>
              <a:rPr lang="ru-RU" sz="2400" smtClean="0"/>
              <a:t>Протереть гриф перекладины, проветрить спортивный зал.</a:t>
            </a:r>
          </a:p>
          <a:p>
            <a:pPr eaLnBrk="1" hangingPunct="1">
              <a:defRPr/>
            </a:pPr>
            <a:r>
              <a:rPr lang="ru-RU" sz="2400" smtClean="0"/>
              <a:t>Проверить надежность крепления перекладины, крепления гимнастического коня и козла, крепление спортивных винтов брусьев.</a:t>
            </a:r>
          </a:p>
          <a:p>
            <a:pPr eaLnBrk="1" hangingPunct="1">
              <a:defRPr/>
            </a:pPr>
            <a:r>
              <a:rPr lang="ru-RU" sz="2400" smtClean="0"/>
              <a:t>В местах соскоков со снарядов положить гимнастические маты, чтобы поверхность была ровной</a:t>
            </a:r>
          </a:p>
          <a:p>
            <a:pPr eaLnBrk="1" hangingPunct="1">
              <a:defRPr/>
            </a:pPr>
            <a:endParaRPr lang="ru-RU" sz="2400" smtClean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Требования безопасности перед началом занятий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Не выполнять упражнения  на снарядах без учителя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Не выполнять упражнения на снарядах с влажными ладонями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Не стоять близко к спортивному снаряду при выполнении упражнений другими учащимися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При выполнении упражнений потоком соблюдать достаточный интервал, чтобы не было столкновений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При прыжках и соскоках со снарядах приземлятся мягко на носки ступней, пружинисто приседая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Требования безопасности во время занятий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Не стоять близко к спортивному снаряду при выполнении упражнений.</a:t>
            </a:r>
          </a:p>
          <a:p>
            <a:pPr eaLnBrk="1" hangingPunct="1">
              <a:defRPr/>
            </a:pPr>
            <a:r>
              <a:rPr lang="ru-RU" smtClean="0"/>
              <a:t>При выполнении прыжков со спортивных снарядов  приземляться мягко, пружинисто приземляясь.</a:t>
            </a:r>
          </a:p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Требования безопасности по окончании занятий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Убрать в отведенное место для хранения спортивный инвентарь.</a:t>
            </a:r>
          </a:p>
          <a:p>
            <a:pPr eaLnBrk="1" hangingPunct="1">
              <a:defRPr/>
            </a:pPr>
            <a:r>
              <a:rPr lang="ru-RU" sz="2800" smtClean="0"/>
              <a:t>Протереть гриф перекладины сухой ветошью и зачистить мелкой наждачной бумагой , проветрить спортивный зал.</a:t>
            </a:r>
          </a:p>
          <a:p>
            <a:pPr eaLnBrk="1" hangingPunct="1">
              <a:defRPr/>
            </a:pPr>
            <a:r>
              <a:rPr lang="ru-RU" sz="2800" smtClean="0"/>
              <a:t>Снять спортивный костюм и спортивную обувь</a:t>
            </a:r>
          </a:p>
          <a:p>
            <a:pPr eaLnBrk="1" hangingPunct="1">
              <a:defRPr/>
            </a:pPr>
            <a:r>
              <a:rPr lang="ru-RU" sz="2800" smtClean="0"/>
              <a:t>Принять душ или тщательно вымыть лицо и руки мылом.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Требования безопасности при аварийных ситуациях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При появлении во время занятий боли в руках, покраснений кожи или при плохом самочувствии , прекратить занятия и сообщить об этом учителю.</a:t>
            </a:r>
          </a:p>
          <a:p>
            <a:pPr eaLnBrk="1" hangingPunct="1">
              <a:defRPr/>
            </a:pPr>
            <a:r>
              <a:rPr lang="ru-RU" smtClean="0"/>
              <a:t>При получении травмы немедленно оказать первую помощь пострадавшему, сообщить администрации учреждения.</a:t>
            </a:r>
          </a:p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Требования безопасности при аварийных ситуациях. Пожар.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При возникновении пожара в спортивном зале немедленно прекратить занятия, эвакуировать обучающихся из спортивного зала, сообщить о пожаре администрации учреждения и в ближайшую пожарную часть и приступить к тушению очага возгорания с помощью первичных средств пожаротушения.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dirty="0" smtClean="0"/>
              <a:t>Безопасность на уроках физической культуры</a:t>
            </a:r>
            <a:br>
              <a:rPr lang="ru-RU" sz="3200" dirty="0" smtClean="0"/>
            </a:br>
            <a:r>
              <a:rPr lang="ru-RU" sz="3200" dirty="0" smtClean="0"/>
              <a:t>Меры предосторожности.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Не приступать к занятиям без соответствующей спортивной формы.</a:t>
            </a:r>
          </a:p>
          <a:p>
            <a:pPr eaLnBrk="1" hangingPunct="1">
              <a:defRPr/>
            </a:pPr>
            <a:r>
              <a:rPr lang="ru-RU" smtClean="0"/>
              <a:t>Не выполнять упражнения без разрешения учителя.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оревнование">
  <a:themeElements>
    <a:clrScheme name="Соревнование 2">
      <a:dk1>
        <a:srgbClr val="800000"/>
      </a:dk1>
      <a:lt1>
        <a:srgbClr val="FFFFFF"/>
      </a:lt1>
      <a:dk2>
        <a:srgbClr val="FF9900"/>
      </a:dk2>
      <a:lt2>
        <a:srgbClr val="FFFF99"/>
      </a:lt2>
      <a:accent1>
        <a:srgbClr val="FF5050"/>
      </a:accent1>
      <a:accent2>
        <a:srgbClr val="CC3300"/>
      </a:accent2>
      <a:accent3>
        <a:srgbClr val="FFCAAA"/>
      </a:accent3>
      <a:accent4>
        <a:srgbClr val="DADADA"/>
      </a:accent4>
      <a:accent5>
        <a:srgbClr val="FFB3B3"/>
      </a:accent5>
      <a:accent6>
        <a:srgbClr val="B92D00"/>
      </a:accent6>
      <a:hlink>
        <a:srgbClr val="FFFF99"/>
      </a:hlink>
      <a:folHlink>
        <a:srgbClr val="FFCC00"/>
      </a:folHlink>
    </a:clrScheme>
    <a:fontScheme name="Соревнование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ревнование 1">
        <a:dk1>
          <a:srgbClr val="5C1F00"/>
        </a:dk1>
        <a:lt1>
          <a:srgbClr val="FFFFFF"/>
        </a:lt1>
        <a:dk2>
          <a:srgbClr val="990000"/>
        </a:dk2>
        <a:lt2>
          <a:srgbClr val="FFF9BB"/>
        </a:lt2>
        <a:accent1>
          <a:srgbClr val="FF3300"/>
        </a:accent1>
        <a:accent2>
          <a:srgbClr val="B86D52"/>
        </a:accent2>
        <a:accent3>
          <a:srgbClr val="CAAAAA"/>
        </a:accent3>
        <a:accent4>
          <a:srgbClr val="DADADA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2">
        <a:dk1>
          <a:srgbClr val="800000"/>
        </a:dk1>
        <a:lt1>
          <a:srgbClr val="FFFFFF"/>
        </a:lt1>
        <a:dk2>
          <a:srgbClr val="FF9900"/>
        </a:dk2>
        <a:lt2>
          <a:srgbClr val="FFFF99"/>
        </a:lt2>
        <a:accent1>
          <a:srgbClr val="FF5050"/>
        </a:accent1>
        <a:accent2>
          <a:srgbClr val="CC3300"/>
        </a:accent2>
        <a:accent3>
          <a:srgbClr val="FFCAAA"/>
        </a:accent3>
        <a:accent4>
          <a:srgbClr val="DADADA"/>
        </a:accent4>
        <a:accent5>
          <a:srgbClr val="FFB3B3"/>
        </a:accent5>
        <a:accent6>
          <a:srgbClr val="B92D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3">
        <a:dk1>
          <a:srgbClr val="2A5400"/>
        </a:dk1>
        <a:lt1>
          <a:srgbClr val="FFFFFF"/>
        </a:lt1>
        <a:dk2>
          <a:srgbClr val="4A9400"/>
        </a:dk2>
        <a:lt2>
          <a:srgbClr val="F3F2D9"/>
        </a:lt2>
        <a:accent1>
          <a:srgbClr val="99CC00"/>
        </a:accent1>
        <a:accent2>
          <a:srgbClr val="6B4A39"/>
        </a:accent2>
        <a:accent3>
          <a:srgbClr val="B1C8AA"/>
        </a:accent3>
        <a:accent4>
          <a:srgbClr val="DADADA"/>
        </a:accent4>
        <a:accent5>
          <a:srgbClr val="CAE2AA"/>
        </a:accent5>
        <a:accent6>
          <a:srgbClr val="604233"/>
        </a:accent6>
        <a:hlink>
          <a:srgbClr val="E2BC5E"/>
        </a:hlink>
        <a:folHlink>
          <a:srgbClr val="AB7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4">
        <a:dk1>
          <a:srgbClr val="005A58"/>
        </a:dk1>
        <a:lt1>
          <a:srgbClr val="FFFFFF"/>
        </a:lt1>
        <a:dk2>
          <a:srgbClr val="009E9A"/>
        </a:dk2>
        <a:lt2>
          <a:srgbClr val="C5EBE4"/>
        </a:lt2>
        <a:accent1>
          <a:srgbClr val="0099CC"/>
        </a:accent1>
        <a:accent2>
          <a:srgbClr val="339933"/>
        </a:accent2>
        <a:accent3>
          <a:srgbClr val="AACCCA"/>
        </a:accent3>
        <a:accent4>
          <a:srgbClr val="DADADA"/>
        </a:accent4>
        <a:accent5>
          <a:srgbClr val="AACAE2"/>
        </a:accent5>
        <a:accent6>
          <a:srgbClr val="2D8A2D"/>
        </a:accent6>
        <a:hlink>
          <a:srgbClr val="00FF99"/>
        </a:hlink>
        <a:folHlink>
          <a:srgbClr val="4CD2D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5">
        <a:dk1>
          <a:srgbClr val="000070"/>
        </a:dk1>
        <a:lt1>
          <a:srgbClr val="FFFFFF"/>
        </a:lt1>
        <a:dk2>
          <a:srgbClr val="0000FF"/>
        </a:dk2>
        <a:lt2>
          <a:srgbClr val="C5C5FF"/>
        </a:lt2>
        <a:accent1>
          <a:srgbClr val="0099FF"/>
        </a:accent1>
        <a:accent2>
          <a:srgbClr val="7883B4"/>
        </a:accent2>
        <a:accent3>
          <a:srgbClr val="AAAAFF"/>
        </a:accent3>
        <a:accent4>
          <a:srgbClr val="DADADA"/>
        </a:accent4>
        <a:accent5>
          <a:srgbClr val="AACAFF"/>
        </a:accent5>
        <a:accent6>
          <a:srgbClr val="6C76A3"/>
        </a:accent6>
        <a:hlink>
          <a:srgbClr val="00FFFF"/>
        </a:hlink>
        <a:folHlink>
          <a:srgbClr val="2DBF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6">
        <a:dk1>
          <a:srgbClr val="4D4D4D"/>
        </a:dk1>
        <a:lt1>
          <a:srgbClr val="FFFFFF"/>
        </a:lt1>
        <a:dk2>
          <a:srgbClr val="8202E2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C1AAEE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7">
        <a:dk1>
          <a:srgbClr val="575863"/>
        </a:dk1>
        <a:lt1>
          <a:srgbClr val="FFFFFF"/>
        </a:lt1>
        <a:dk2>
          <a:srgbClr val="818982"/>
        </a:dk2>
        <a:lt2>
          <a:srgbClr val="EAEAEA"/>
        </a:lt2>
        <a:accent1>
          <a:srgbClr val="CC6600"/>
        </a:accent1>
        <a:accent2>
          <a:srgbClr val="A4A686"/>
        </a:accent2>
        <a:accent3>
          <a:srgbClr val="C1C4C1"/>
        </a:accent3>
        <a:accent4>
          <a:srgbClr val="DADADA"/>
        </a:accent4>
        <a:accent5>
          <a:srgbClr val="E2B8AA"/>
        </a:accent5>
        <a:accent6>
          <a:srgbClr val="949679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8">
        <a:dk1>
          <a:srgbClr val="000000"/>
        </a:dk1>
        <a:lt1>
          <a:srgbClr val="FFFFFF"/>
        </a:lt1>
        <a:dk2>
          <a:srgbClr val="000000"/>
        </a:dk2>
        <a:lt2>
          <a:srgbClr val="CDCDCD"/>
        </a:lt2>
        <a:accent1>
          <a:srgbClr val="CDD9F7"/>
        </a:accent1>
        <a:accent2>
          <a:srgbClr val="99FF33"/>
        </a:accent2>
        <a:accent3>
          <a:srgbClr val="FFFFFF"/>
        </a:accent3>
        <a:accent4>
          <a:srgbClr val="000000"/>
        </a:accent4>
        <a:accent5>
          <a:srgbClr val="E3E9FA"/>
        </a:accent5>
        <a:accent6>
          <a:srgbClr val="8AE72D"/>
        </a:accent6>
        <a:hlink>
          <a:srgbClr val="0033CC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Competition</Template>
  <TotalTime>81</TotalTime>
  <Words>353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Соревнование</vt:lpstr>
      <vt:lpstr>Техника безопасности на занятиях гимнастикой</vt:lpstr>
      <vt:lpstr>содержание</vt:lpstr>
      <vt:lpstr>Требования безопасности перед началом занятий</vt:lpstr>
      <vt:lpstr>Требования безопасности перед началом занятий</vt:lpstr>
      <vt:lpstr>Требования безопасности во время занятий</vt:lpstr>
      <vt:lpstr>Требования безопасности по окончании занятий</vt:lpstr>
      <vt:lpstr>Требования безопасности при аварийных ситуациях</vt:lpstr>
      <vt:lpstr>Требования безопасности при аварийных ситуациях. Пожар.</vt:lpstr>
      <vt:lpstr>Безопасность на уроках физической культуры Меры предосторожности.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 безопасности на занятиях гимнастикой</dc:title>
  <dc:creator>Оксана</dc:creator>
  <cp:lastModifiedBy>Кабинет</cp:lastModifiedBy>
  <cp:revision>8</cp:revision>
  <dcterms:created xsi:type="dcterms:W3CDTF">2008-11-03T15:34:26Z</dcterms:created>
  <dcterms:modified xsi:type="dcterms:W3CDTF">2019-05-08T11:50:59Z</dcterms:modified>
</cp:coreProperties>
</file>