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1" autoAdjust="0"/>
    <p:restoredTop sz="94660"/>
  </p:normalViewPr>
  <p:slideViewPr>
    <p:cSldViewPr snapToGrid="0">
      <p:cViewPr varScale="1">
        <p:scale>
          <a:sx n="103" d="100"/>
          <a:sy n="103" d="100"/>
        </p:scale>
        <p:origin x="72" y="2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B52F1-6661-450A-9AAE-321A2D72D353}" type="datetimeFigureOut">
              <a:rPr lang="ru-RU" smtClean="0"/>
              <a:t>27.04.2019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6E9E5-60CB-40E8-860C-3F9066B987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5220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B52F1-6661-450A-9AAE-321A2D72D353}" type="datetimeFigureOut">
              <a:rPr lang="ru-RU" smtClean="0"/>
              <a:t>27.04.2019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6E9E5-60CB-40E8-860C-3F9066B987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54558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B52F1-6661-450A-9AAE-321A2D72D353}" type="datetimeFigureOut">
              <a:rPr lang="ru-RU" smtClean="0"/>
              <a:t>27.04.2019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6E9E5-60CB-40E8-860C-3F9066B987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91147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B52F1-6661-450A-9AAE-321A2D72D353}" type="datetimeFigureOut">
              <a:rPr lang="ru-RU" smtClean="0"/>
              <a:t>27.04.2019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6E9E5-60CB-40E8-860C-3F9066B987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74645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B52F1-6661-450A-9AAE-321A2D72D353}" type="datetimeFigureOut">
              <a:rPr lang="ru-RU" smtClean="0"/>
              <a:t>27.04.2019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6E9E5-60CB-40E8-860C-3F9066B987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04153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B52F1-6661-450A-9AAE-321A2D72D353}" type="datetimeFigureOut">
              <a:rPr lang="ru-RU" smtClean="0"/>
              <a:t>27.04.2019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6E9E5-60CB-40E8-860C-3F9066B987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56562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B52F1-6661-450A-9AAE-321A2D72D353}" type="datetimeFigureOut">
              <a:rPr lang="ru-RU" smtClean="0"/>
              <a:t>27.04.2019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6E9E5-60CB-40E8-860C-3F9066B987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32359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B52F1-6661-450A-9AAE-321A2D72D353}" type="datetimeFigureOut">
              <a:rPr lang="ru-RU" smtClean="0"/>
              <a:t>27.04.2019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6E9E5-60CB-40E8-860C-3F9066B987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044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B52F1-6661-450A-9AAE-321A2D72D353}" type="datetimeFigureOut">
              <a:rPr lang="ru-RU" smtClean="0"/>
              <a:t>27.04.2019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6E9E5-60CB-40E8-860C-3F9066B987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46191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B52F1-6661-450A-9AAE-321A2D72D353}" type="datetimeFigureOut">
              <a:rPr lang="ru-RU" smtClean="0"/>
              <a:t>27.04.2019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6E9E5-60CB-40E8-860C-3F9066B987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89970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B52F1-6661-450A-9AAE-321A2D72D353}" type="datetimeFigureOut">
              <a:rPr lang="ru-RU" smtClean="0"/>
              <a:t>27.04.2019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6E9E5-60CB-40E8-860C-3F9066B987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00191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6B52F1-6661-450A-9AAE-321A2D72D353}" type="datetimeFigureOut">
              <a:rPr lang="ru-RU" smtClean="0"/>
              <a:t>27.04.2019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56E9E5-60CB-40E8-860C-3F9066B987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73885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59345" y="1062182"/>
            <a:ext cx="9873673" cy="4795982"/>
          </a:xfrm>
        </p:spPr>
        <p:txBody>
          <a:bodyPr>
            <a:noAutofit/>
          </a:bodyPr>
          <a:lstStyle/>
          <a:p>
            <a:pPr algn="l"/>
            <a:r>
              <a:rPr lang="ru-RU" sz="10500" b="1" dirty="0" smtClean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За-</a:t>
            </a:r>
            <a:r>
              <a:rPr lang="ru-RU" sz="10500" b="1" dirty="0" err="1" smtClean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зо</a:t>
            </a:r>
            <a:r>
              <a:rPr lang="ru-RU" sz="10500" b="1" dirty="0" smtClean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10500" b="1" dirty="0" err="1" smtClean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зу</a:t>
            </a:r>
            <a:r>
              <a:rPr lang="ru-RU" sz="10500" b="1" dirty="0" smtClean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а-о-у</a:t>
            </a:r>
          </a:p>
          <a:p>
            <a:pPr algn="l"/>
            <a:r>
              <a:rPr lang="ru-RU" sz="10500" b="1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Сы</a:t>
            </a:r>
            <a:r>
              <a:rPr lang="ru-RU" sz="105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-су-</a:t>
            </a:r>
            <a:r>
              <a:rPr lang="ru-RU" sz="10500" b="1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</a:t>
            </a:r>
            <a:r>
              <a:rPr lang="ru-RU" sz="105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ы-у-а</a:t>
            </a:r>
          </a:p>
          <a:p>
            <a:pPr algn="l"/>
            <a:r>
              <a:rPr lang="ru-RU" sz="10500" b="1" dirty="0" err="1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Зе</a:t>
            </a:r>
            <a:r>
              <a:rPr lang="ru-RU" sz="105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-за-</a:t>
            </a:r>
            <a:r>
              <a:rPr lang="ru-RU" sz="10500" b="1" dirty="0" err="1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зи</a:t>
            </a:r>
            <a:r>
              <a:rPr lang="ru-RU" sz="105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е-и-а</a:t>
            </a:r>
            <a:endParaRPr lang="ru-RU" sz="10500" b="1" dirty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22456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47273" y="-77065"/>
            <a:ext cx="8737600" cy="577590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1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Зима-Сима</a:t>
            </a:r>
          </a:p>
          <a:p>
            <a:pPr marL="0" indent="0">
              <a:buNone/>
            </a:pPr>
            <a:r>
              <a:rPr lang="ru-RU" sz="11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Коза-коса</a:t>
            </a:r>
          </a:p>
          <a:p>
            <a:pPr marL="0" indent="0">
              <a:buNone/>
            </a:pPr>
            <a:r>
              <a:rPr lang="ru-RU" sz="11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Зоя-соя</a:t>
            </a:r>
          </a:p>
          <a:p>
            <a:pPr marL="0" indent="0">
              <a:buNone/>
            </a:pPr>
            <a:r>
              <a:rPr lang="ru-RU" sz="11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Роза-роса</a:t>
            </a:r>
            <a:endParaRPr lang="ru-RU" sz="115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79317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53327" y="374362"/>
            <a:ext cx="10515600" cy="1325563"/>
          </a:xfrm>
        </p:spPr>
        <p:txBody>
          <a:bodyPr/>
          <a:lstStyle/>
          <a:p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Сегодня на уроке:</a:t>
            </a:r>
            <a:endParaRPr lang="ru-RU" b="1" dirty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14350" indent="-514350">
              <a:buAutoNum type="arabicPeriod"/>
            </a:pPr>
            <a:r>
              <a:rPr lang="ru-RU" sz="4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 познакомимся с буквой….</a:t>
            </a:r>
          </a:p>
          <a:p>
            <a:pPr marL="514350" indent="-514350">
              <a:buAutoNum type="arabicPeriod"/>
            </a:pPr>
            <a:r>
              <a:rPr lang="ru-RU" sz="4800" b="1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 узнаем какие звуки ….</a:t>
            </a:r>
          </a:p>
          <a:p>
            <a:pPr marL="514350" indent="-514350">
              <a:buAutoNum type="arabicPeriod"/>
            </a:pPr>
            <a:r>
              <a:rPr lang="ru-RU" sz="4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 научимся составлять слова с …</a:t>
            </a:r>
          </a:p>
          <a:p>
            <a:pPr marL="514350" indent="-514350">
              <a:buAutoNum type="arabicPeriod"/>
            </a:pPr>
            <a:r>
              <a:rPr lang="ru-RU" sz="4800" b="1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Будем читать тексты со словами, которые содержат ….</a:t>
            </a:r>
            <a:endParaRPr lang="ru-RU" sz="4800" b="1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50030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063640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8073" y="822036"/>
            <a:ext cx="10725727" cy="535492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115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Зе</a:t>
            </a:r>
            <a:r>
              <a:rPr lang="ru-RU" sz="11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115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</a:t>
            </a:r>
            <a:r>
              <a:rPr lang="ru-RU" sz="11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15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зу</a:t>
            </a:r>
            <a:r>
              <a:rPr lang="ru-RU" sz="11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115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ры</a:t>
            </a:r>
            <a:r>
              <a:rPr lang="ru-RU" sz="11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   елка, ко   </a:t>
            </a:r>
            <a:r>
              <a:rPr lang="ru-RU" sz="115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</a:t>
            </a:r>
            <a:r>
              <a:rPr lang="ru-RU" sz="11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15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арсук</a:t>
            </a:r>
            <a:endParaRPr lang="ru-RU" sz="115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22807" y="629922"/>
            <a:ext cx="1524005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5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  <a:endParaRPr lang="ru-RU" sz="115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03566" y="337917"/>
            <a:ext cx="2493480" cy="3078747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7891" y="1797261"/>
            <a:ext cx="2493480" cy="3078747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00969" y="1797261"/>
            <a:ext cx="2493480" cy="3078747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40658" y="3416664"/>
            <a:ext cx="2493480" cy="30787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75946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</TotalTime>
  <Words>55</Words>
  <Application>Microsoft Office PowerPoint</Application>
  <PresentationFormat>Широкоэкранный</PresentationFormat>
  <Paragraphs>14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Сегодня на уроке: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zavar</dc:creator>
  <cp:lastModifiedBy>zavar</cp:lastModifiedBy>
  <cp:revision>4</cp:revision>
  <dcterms:created xsi:type="dcterms:W3CDTF">2019-04-27T17:51:09Z</dcterms:created>
  <dcterms:modified xsi:type="dcterms:W3CDTF">2019-04-27T18:37:35Z</dcterms:modified>
</cp:coreProperties>
</file>