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6" r:id="rId3"/>
    <p:sldId id="257" r:id="rId4"/>
    <p:sldId id="260" r:id="rId5"/>
    <p:sldId id="264" r:id="rId6"/>
    <p:sldId id="258" r:id="rId7"/>
    <p:sldId id="259" r:id="rId8"/>
    <p:sldId id="262" r:id="rId9"/>
    <p:sldId id="261" r:id="rId10"/>
    <p:sldId id="265" r:id="rId11"/>
    <p:sldId id="266" r:id="rId12"/>
    <p:sldId id="267" r:id="rId13"/>
    <p:sldId id="263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C111-B38E-4598-B535-CC60CFAE1B2B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352F207-2B76-4F79-A23F-85F0FA4DF7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C111-B38E-4598-B535-CC60CFAE1B2B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F207-2B76-4F79-A23F-85F0FA4DF7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C111-B38E-4598-B535-CC60CFAE1B2B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F207-2B76-4F79-A23F-85F0FA4DF7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C111-B38E-4598-B535-CC60CFAE1B2B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352F207-2B76-4F79-A23F-85F0FA4DF7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C111-B38E-4598-B535-CC60CFAE1B2B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F207-2B76-4F79-A23F-85F0FA4DF7D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C111-B38E-4598-B535-CC60CFAE1B2B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F207-2B76-4F79-A23F-85F0FA4DF7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C111-B38E-4598-B535-CC60CFAE1B2B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352F207-2B76-4F79-A23F-85F0FA4DF7D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C111-B38E-4598-B535-CC60CFAE1B2B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F207-2B76-4F79-A23F-85F0FA4DF7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C111-B38E-4598-B535-CC60CFAE1B2B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F207-2B76-4F79-A23F-85F0FA4DF7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C111-B38E-4598-B535-CC60CFAE1B2B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F207-2B76-4F79-A23F-85F0FA4DF7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1C111-B38E-4598-B535-CC60CFAE1B2B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2F207-2B76-4F79-A23F-85F0FA4DF7D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781C111-B38E-4598-B535-CC60CFAE1B2B}" type="datetimeFigureOut">
              <a:rPr lang="ru-RU" smtClean="0"/>
              <a:t>01.03.2016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352F207-2B76-4F79-A23F-85F0FA4DF7D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81" t="38242" r="37343" b="23574"/>
          <a:stretch/>
        </p:blipFill>
        <p:spPr>
          <a:xfrm>
            <a:off x="1785882" y="692696"/>
            <a:ext cx="5724635" cy="5284278"/>
          </a:xfrm>
        </p:spPr>
      </p:pic>
    </p:spTree>
    <p:extLst>
      <p:ext uri="{BB962C8B-B14F-4D97-AF65-F5344CB8AC3E}">
        <p14:creationId xmlns:p14="http://schemas.microsoft.com/office/powerpoint/2010/main" val="36366241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7" t="15350" r="75792" b="67329"/>
          <a:stretch/>
        </p:blipFill>
        <p:spPr>
          <a:xfrm>
            <a:off x="2483768" y="1700808"/>
            <a:ext cx="3816424" cy="2959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4550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" t="39169" r="68112" b="9203"/>
          <a:stretch/>
        </p:blipFill>
        <p:spPr>
          <a:xfrm>
            <a:off x="2699792" y="692696"/>
            <a:ext cx="3888432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4602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5" t="9925" r="38188" b="65164"/>
          <a:stretch/>
        </p:blipFill>
        <p:spPr>
          <a:xfrm>
            <a:off x="1403648" y="980728"/>
            <a:ext cx="6371141" cy="3960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950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eHCZ5pLEE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5726" y="714356"/>
            <a:ext cx="6392548" cy="542928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48680"/>
            <a:ext cx="3908527" cy="5252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556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eHCZ5pLEEg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285728"/>
            <a:ext cx="5715040" cy="620290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eHCZ5pLEEg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733" y="1357298"/>
            <a:ext cx="7705922" cy="421484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W9aHFOSH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500041"/>
            <a:ext cx="6215106" cy="592603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eHCZ5pLEEg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733" y="1357298"/>
            <a:ext cx="7705922" cy="421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875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214422"/>
            <a:ext cx="8136168" cy="44291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214290"/>
            <a:ext cx="5357850" cy="642296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568622"/>
            <a:ext cx="7072362" cy="577913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eHCZ5pLEEg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000108"/>
            <a:ext cx="8057642" cy="457203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</TotalTime>
  <Words>0</Words>
  <Application>Microsoft Office PowerPoint</Application>
  <PresentationFormat>Экран (4:3)</PresentationFormat>
  <Paragraphs>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Franklin Gothic Book</vt:lpstr>
      <vt:lpstr>Franklin Gothic Medium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Иван</dc:creator>
  <cp:lastModifiedBy>User</cp:lastModifiedBy>
  <cp:revision>2</cp:revision>
  <dcterms:created xsi:type="dcterms:W3CDTF">2016-02-28T07:57:02Z</dcterms:created>
  <dcterms:modified xsi:type="dcterms:W3CDTF">2016-03-01T07:51:33Z</dcterms:modified>
</cp:coreProperties>
</file>