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17A46-DD84-4361-AEA4-E20FDC07B99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736E8A-3AA1-467E-99C5-A1FD1FECD7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04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170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264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762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723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35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417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97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180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72455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5206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53EFC0A-8489-4922-BE93-F6FA67F66A49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F85666-4624-42CA-B1BF-76DD021E1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906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7428" y="1871807"/>
            <a:ext cx="9068586" cy="25908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Окружающий мир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19368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50128" y="416135"/>
            <a:ext cx="2126744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РАСТЕНИЯ</a:t>
            </a:r>
            <a:endParaRPr lang="ru-RU" sz="2800" b="1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777240" y="2276856"/>
            <a:ext cx="2048256" cy="3327417"/>
            <a:chOff x="777240" y="2276856"/>
            <a:chExt cx="2048256" cy="3327417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439" y="2276856"/>
              <a:ext cx="1972057" cy="2958085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77240" y="5234941"/>
              <a:ext cx="1563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Подсолнух</a:t>
              </a:r>
              <a:endParaRPr lang="ru-RU" dirty="0"/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941038" y="1291399"/>
            <a:ext cx="2380769" cy="2599957"/>
            <a:chOff x="2941038" y="1291399"/>
            <a:chExt cx="2380769" cy="2599957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69334" y="1291399"/>
              <a:ext cx="2252473" cy="1970914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941038" y="3245025"/>
              <a:ext cx="1563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Арбуз</a:t>
              </a:r>
            </a:p>
            <a:p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6412750" y="1175038"/>
            <a:ext cx="2616999" cy="3526825"/>
            <a:chOff x="6354979" y="1291399"/>
            <a:chExt cx="2616999" cy="3526825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0521" y="1291399"/>
              <a:ext cx="2501457" cy="315732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354979" y="4448892"/>
              <a:ext cx="1563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Берёза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068317" y="3755898"/>
            <a:ext cx="2144268" cy="2631782"/>
            <a:chOff x="4068316" y="3614357"/>
            <a:chExt cx="2144268" cy="2631782"/>
          </a:xfrm>
        </p:grpSpPr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5570" y="3614357"/>
              <a:ext cx="2017014" cy="223216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068316" y="5876807"/>
              <a:ext cx="1563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Крапива</a:t>
              </a:r>
              <a:endParaRPr lang="ru-RU" dirty="0"/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9140952" y="3557207"/>
            <a:ext cx="2471928" cy="2688932"/>
            <a:chOff x="9140952" y="3557207"/>
            <a:chExt cx="2471928" cy="2688932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29914" y="3557207"/>
              <a:ext cx="2382966" cy="228931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9140952" y="5876807"/>
              <a:ext cx="15636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Ромашки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1513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767" y="2231469"/>
            <a:ext cx="9070848" cy="2587752"/>
          </a:xfrm>
        </p:spPr>
        <p:txBody>
          <a:bodyPr/>
          <a:lstStyle/>
          <a:p>
            <a:r>
              <a:rPr lang="ru-RU" b="1" dirty="0" smtClean="0"/>
              <a:t>Какие бывают растения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017428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880" y="824619"/>
            <a:ext cx="4892040" cy="517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470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322365" y="494009"/>
            <a:ext cx="7368188" cy="3782955"/>
            <a:chOff x="322365" y="494009"/>
            <a:chExt cx="7368188" cy="3782955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365" y="588168"/>
              <a:ext cx="2949595" cy="366865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16529" y="1543479"/>
              <a:ext cx="3028650" cy="273348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581593" y="494009"/>
              <a:ext cx="31089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800" b="1" dirty="0" smtClean="0"/>
                <a:t>Деревья</a:t>
              </a:r>
              <a:endParaRPr lang="ru-RU" sz="2000" b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6727834" y="361474"/>
            <a:ext cx="5077450" cy="5985945"/>
            <a:chOff x="6727834" y="361474"/>
            <a:chExt cx="5077450" cy="5985945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27834" y="1937195"/>
              <a:ext cx="2883756" cy="4410224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3271" y="361474"/>
              <a:ext cx="3152013" cy="2364010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1077400" y="4618548"/>
            <a:ext cx="4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Лиственные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912594" y="2980944"/>
            <a:ext cx="1920620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Хвойные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1122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67912" y="570632"/>
            <a:ext cx="352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Кустарники</a:t>
            </a:r>
            <a:endParaRPr lang="ru-RU" sz="2800" b="1" dirty="0"/>
          </a:p>
        </p:txBody>
      </p:sp>
      <p:grpSp>
        <p:nvGrpSpPr>
          <p:cNvPr id="10" name="Группа 9"/>
          <p:cNvGrpSpPr/>
          <p:nvPr/>
        </p:nvGrpSpPr>
        <p:grpSpPr>
          <a:xfrm>
            <a:off x="460248" y="886968"/>
            <a:ext cx="3361944" cy="2840499"/>
            <a:chOff x="460248" y="886968"/>
            <a:chExt cx="3361944" cy="2840499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832" y="886968"/>
              <a:ext cx="3261360" cy="244602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60248" y="3358135"/>
              <a:ext cx="16306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Черника</a:t>
              </a:r>
              <a:endParaRPr lang="ru-RU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889885" y="3130034"/>
            <a:ext cx="4264127" cy="3316487"/>
            <a:chOff x="2889885" y="3130034"/>
            <a:chExt cx="4264127" cy="331648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9885" y="3509011"/>
              <a:ext cx="4264127" cy="293751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920418" y="3130034"/>
              <a:ext cx="1689748" cy="3789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Орешник</a:t>
              </a:r>
              <a:endParaRPr lang="ru-RU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7306056" y="1093852"/>
            <a:ext cx="5072818" cy="3652028"/>
            <a:chOff x="7306056" y="1093852"/>
            <a:chExt cx="5072818" cy="3652028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6056" y="1093852"/>
              <a:ext cx="4376928" cy="328269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0394626" y="4376548"/>
              <a:ext cx="19842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Брусника</a:t>
              </a: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357438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695" y="1755649"/>
            <a:ext cx="4833365" cy="38666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320" y="1916774"/>
            <a:ext cx="5347351" cy="35444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69080" y="640080"/>
            <a:ext cx="384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Травы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657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3360" y="411480"/>
            <a:ext cx="3739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Ярусы леса</a:t>
            </a:r>
            <a:endParaRPr lang="ru-RU" sz="2800" b="1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3056993" y="1712896"/>
            <a:ext cx="5220159" cy="3679096"/>
            <a:chOff x="3056993" y="1712896"/>
            <a:chExt cx="5220159" cy="3679096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99070" y="3554048"/>
              <a:ext cx="3478082" cy="1837944"/>
            </a:xfrm>
            <a:prstGeom prst="rect">
              <a:avLst/>
            </a:prstGeom>
            <a:effectLst>
              <a:glow rad="266700">
                <a:schemeClr val="accent5">
                  <a:alpha val="40000"/>
                </a:schemeClr>
              </a:glow>
            </a:effectLst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56993" y="1712896"/>
              <a:ext cx="3481118" cy="1841152"/>
            </a:xfrm>
            <a:prstGeom prst="rect">
              <a:avLst/>
            </a:prstGeom>
            <a:effectLst>
              <a:glow rad="139700">
                <a:schemeClr val="accent5">
                  <a:alpha val="40000"/>
                </a:schemeClr>
              </a:glow>
              <a:reflection blurRad="1270000" stA="11000" dist="1117600" dir="5400000" sy="-100000" algn="bl" rotWithShape="0"/>
            </a:effectLst>
          </p:spPr>
        </p:pic>
      </p:grpSp>
      <p:sp>
        <p:nvSpPr>
          <p:cNvPr id="9" name="TextBox 8"/>
          <p:cNvSpPr txBox="1"/>
          <p:nvPr/>
        </p:nvSpPr>
        <p:spPr>
          <a:xfrm>
            <a:off x="3405686" y="1274877"/>
            <a:ext cx="152019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Деревья</a:t>
            </a: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969764" y="3081528"/>
            <a:ext cx="1847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Кустарники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3850" y="4867816"/>
            <a:ext cx="1200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Травы</a:t>
            </a:r>
            <a:endParaRPr lang="ru-RU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49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146127"/>
            <a:ext cx="9068586" cy="2590800"/>
          </a:xfrm>
        </p:spPr>
        <p:txBody>
          <a:bodyPr/>
          <a:lstStyle/>
          <a:p>
            <a:r>
              <a:rPr lang="ru-RU" b="1" dirty="0" smtClean="0"/>
              <a:t>Спасибо за внимание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0309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38</TotalTime>
  <Words>25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Century Gothic</vt:lpstr>
      <vt:lpstr>Garamond</vt:lpstr>
      <vt:lpstr>Савон</vt:lpstr>
      <vt:lpstr> Окружающий мир</vt:lpstr>
      <vt:lpstr>Презентация PowerPoint</vt:lpstr>
      <vt:lpstr>Какие бывают растения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Admin</dc:creator>
  <cp:lastModifiedBy>Admin</cp:lastModifiedBy>
  <cp:revision>13</cp:revision>
  <dcterms:created xsi:type="dcterms:W3CDTF">2019-04-22T15:24:21Z</dcterms:created>
  <dcterms:modified xsi:type="dcterms:W3CDTF">2019-04-22T16:10:48Z</dcterms:modified>
</cp:coreProperties>
</file>