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0" r:id="rId1"/>
    <p:sldMasterId id="2147484022" r:id="rId2"/>
    <p:sldMasterId id="214748407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CC9900"/>
    <a:srgbClr val="FCD9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40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449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41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848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371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8455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9002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442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280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822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81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6770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825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4946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99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0776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81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63131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396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2295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307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80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917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205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30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66599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443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5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22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988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1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317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671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88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63E49B02-B4B1-4FFA-93F0-FEF2D283E574}" type="datetimeFigureOut">
              <a:rPr lang="ru-RU" smtClean="0"/>
              <a:t>23.04.2019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04A34497-F2AF-4193-BDE2-1632102EEA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156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1510" y="780713"/>
            <a:ext cx="9966960" cy="303580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dirty="0" smtClean="0"/>
              <a:t>Окружающий мир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6431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570" y="2204720"/>
            <a:ext cx="3378200" cy="23114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8444865" y="514350"/>
            <a:ext cx="3373755" cy="4100512"/>
            <a:chOff x="8444865" y="514350"/>
            <a:chExt cx="3373755" cy="4100512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4865" y="1443037"/>
              <a:ext cx="2114550" cy="3171825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37339" y="514350"/>
              <a:ext cx="1781281" cy="13165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208688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9576" y="109728"/>
            <a:ext cx="4654296" cy="74980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Отгадай Загадки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12" y="109728"/>
            <a:ext cx="1349836" cy="9976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5760" y="1578417"/>
            <a:ext cx="2569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B050"/>
                </a:solidFill>
              </a:rPr>
              <a:t>От цветка к цветку летает, 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</a:rPr>
              <a:t>Утомится – </a:t>
            </a:r>
            <a:r>
              <a:rPr lang="ru-RU" sz="2400" dirty="0" smtClean="0">
                <a:solidFill>
                  <a:srgbClr val="00B050"/>
                </a:solidFill>
              </a:rPr>
              <a:t>отдыхает.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2212" y="1517672"/>
            <a:ext cx="38359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Не жужжу, когда сижу,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</a:rPr>
              <a:t>Не жужжу, когда хожу,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</a:rPr>
              <a:t>Если в воздухе кружусь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</a:rPr>
              <a:t>Тут уж вволю </a:t>
            </a:r>
            <a:r>
              <a:rPr lang="ru-RU" sz="2400" dirty="0" err="1" smtClean="0">
                <a:solidFill>
                  <a:srgbClr val="FF0000"/>
                </a:solidFill>
              </a:rPr>
              <a:t>нажжужжусь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39328" y="1578417"/>
            <a:ext cx="3355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C9900"/>
                </a:solidFill>
              </a:rPr>
              <a:t>С ветки на тропинку </a:t>
            </a:r>
          </a:p>
          <a:p>
            <a:pPr algn="ctr"/>
            <a:r>
              <a:rPr lang="ru-RU" sz="2400" dirty="0">
                <a:solidFill>
                  <a:srgbClr val="CC9900"/>
                </a:solidFill>
              </a:rPr>
              <a:t>С травки на былинку </a:t>
            </a:r>
          </a:p>
          <a:p>
            <a:pPr algn="ctr"/>
            <a:r>
              <a:rPr lang="ru-RU" sz="2400" dirty="0">
                <a:solidFill>
                  <a:srgbClr val="CC9900"/>
                </a:solidFill>
              </a:rPr>
              <a:t>Прыгает пружинка </a:t>
            </a:r>
          </a:p>
          <a:p>
            <a:pPr algn="ctr"/>
            <a:r>
              <a:rPr lang="ru-RU" sz="2400" dirty="0">
                <a:solidFill>
                  <a:srgbClr val="CC9900"/>
                </a:solidFill>
              </a:rPr>
              <a:t>Зелёная </a:t>
            </a:r>
            <a:r>
              <a:rPr lang="ru-RU" sz="2400" dirty="0" smtClean="0">
                <a:solidFill>
                  <a:srgbClr val="CC9900"/>
                </a:solidFill>
              </a:rPr>
              <a:t>спинка.</a:t>
            </a:r>
            <a:endParaRPr lang="ru-RU" sz="2400" dirty="0">
              <a:solidFill>
                <a:srgbClr val="CC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23376" y="4114800"/>
            <a:ext cx="2587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CC00CC"/>
                </a:solidFill>
              </a:rPr>
              <a:t>Не змея, </a:t>
            </a:r>
            <a:endParaRPr lang="ru-RU" sz="2400" dirty="0" smtClean="0">
              <a:solidFill>
                <a:srgbClr val="CC00CC"/>
              </a:solidFill>
            </a:endParaRPr>
          </a:p>
          <a:p>
            <a:pPr algn="ctr"/>
            <a:r>
              <a:rPr lang="ru-RU" sz="2400" dirty="0" smtClean="0">
                <a:solidFill>
                  <a:srgbClr val="CC00CC"/>
                </a:solidFill>
              </a:rPr>
              <a:t>а жалит.</a:t>
            </a:r>
            <a:endParaRPr lang="ru-RU" sz="2400" dirty="0">
              <a:solidFill>
                <a:srgbClr val="CC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7408" y="4114800"/>
            <a:ext cx="3410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Голубой </a:t>
            </a:r>
            <a:r>
              <a:rPr lang="ru-RU" sz="2400" dirty="0" err="1">
                <a:solidFill>
                  <a:srgbClr val="0070C0"/>
                </a:solidFill>
              </a:rPr>
              <a:t>аэропланчик</a:t>
            </a:r>
            <a:r>
              <a:rPr lang="ru-RU" sz="2400" dirty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</a:rPr>
              <a:t>Сел на белый </a:t>
            </a:r>
            <a:r>
              <a:rPr lang="ru-RU" sz="2400" dirty="0" smtClean="0">
                <a:solidFill>
                  <a:srgbClr val="0070C0"/>
                </a:solidFill>
              </a:rPr>
              <a:t>одуванчик.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5760" y="4114800"/>
            <a:ext cx="2898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Не птица, а с крыльями 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Над цветком летает,</a:t>
            </a:r>
          </a:p>
          <a:p>
            <a:pPr algn="ctr"/>
            <a:r>
              <a:rPr lang="ru-RU" sz="2400" dirty="0">
                <a:solidFill>
                  <a:srgbClr val="7030A0"/>
                </a:solidFill>
              </a:rPr>
              <a:t>Медок </a:t>
            </a:r>
            <a:r>
              <a:rPr lang="ru-RU" sz="2400" dirty="0" smtClean="0">
                <a:solidFill>
                  <a:srgbClr val="7030A0"/>
                </a:solidFill>
              </a:rPr>
              <a:t>собирает.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09" y="1787488"/>
            <a:ext cx="2939343" cy="199812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614" y="1918208"/>
            <a:ext cx="3551934" cy="177596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433" y="960326"/>
            <a:ext cx="5055886" cy="23863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940" y="4308514"/>
            <a:ext cx="3546236" cy="20132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671" y="4089459"/>
            <a:ext cx="3320859" cy="24513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32" y="3743914"/>
            <a:ext cx="3332948" cy="2378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1890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Кто такие насекомые?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795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744" y="146304"/>
            <a:ext cx="8037576" cy="603504"/>
          </a:xfrm>
        </p:spPr>
        <p:txBody>
          <a:bodyPr/>
          <a:lstStyle/>
          <a:p>
            <a:r>
              <a:rPr lang="ru-RU" dirty="0" smtClean="0"/>
              <a:t>Определим признаки насекомых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41664" y="2240280"/>
            <a:ext cx="3200400" cy="232257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1 признак: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«6 ног»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944" y="818769"/>
            <a:ext cx="4178808" cy="5928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9569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650224" y="1728216"/>
            <a:ext cx="3200400" cy="32918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2 признак: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«Тело разделено»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19" y="82244"/>
            <a:ext cx="8041321" cy="6035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928" y="1024128"/>
            <a:ext cx="3085623" cy="533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1153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32520" y="1709928"/>
            <a:ext cx="3200400" cy="32918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3 признак:</a:t>
            </a:r>
          </a:p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«</a:t>
            </a:r>
            <a:r>
              <a:rPr lang="ru-RU" sz="4400" dirty="0">
                <a:solidFill>
                  <a:schemeClr val="tx1"/>
                </a:solidFill>
              </a:rPr>
              <a:t>Н</a:t>
            </a:r>
            <a:r>
              <a:rPr lang="ru-RU" sz="4400" dirty="0" smtClean="0">
                <a:solidFill>
                  <a:schemeClr val="tx1"/>
                </a:solidFill>
              </a:rPr>
              <a:t>аличие усиков»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403" y="82244"/>
            <a:ext cx="8041321" cy="603556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301403" y="1563624"/>
            <a:ext cx="7650828" cy="3913632"/>
            <a:chOff x="301403" y="1563624"/>
            <a:chExt cx="7650828" cy="3913632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67" r="35866"/>
            <a:stretch/>
          </p:blipFill>
          <p:spPr>
            <a:xfrm>
              <a:off x="301403" y="1563624"/>
              <a:ext cx="3191256" cy="3913632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4294" y="2289810"/>
              <a:ext cx="4067937" cy="27119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84986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128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55</TotalTime>
  <Words>105</Words>
  <Application>Microsoft Office PowerPoint</Application>
  <PresentationFormat>Широкоэкранный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Calibri</vt:lpstr>
      <vt:lpstr>Calibri Light</vt:lpstr>
      <vt:lpstr>Cambria</vt:lpstr>
      <vt:lpstr>Rockwell</vt:lpstr>
      <vt:lpstr>Rockwell Condensed</vt:lpstr>
      <vt:lpstr>Wingdings</vt:lpstr>
      <vt:lpstr>Wingdings 2</vt:lpstr>
      <vt:lpstr>HDOfficeLightV0</vt:lpstr>
      <vt:lpstr>1_HDOfficeLightV0</vt:lpstr>
      <vt:lpstr>Дерево</vt:lpstr>
      <vt:lpstr>Окружающий мир</vt:lpstr>
      <vt:lpstr>Презентация PowerPoint</vt:lpstr>
      <vt:lpstr>Отгадай Загадки</vt:lpstr>
      <vt:lpstr>Кто такие насекомые?</vt:lpstr>
      <vt:lpstr>Определим признаки насекомых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Admin</dc:creator>
  <cp:lastModifiedBy>Admin</cp:lastModifiedBy>
  <cp:revision>13</cp:revision>
  <dcterms:created xsi:type="dcterms:W3CDTF">2019-04-23T12:22:11Z</dcterms:created>
  <dcterms:modified xsi:type="dcterms:W3CDTF">2019-04-23T13:19:30Z</dcterms:modified>
</cp:coreProperties>
</file>