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77B3D2-40F5-4962-AEB5-83BC13A52919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31453C-E768-47EE-B0EB-7A71C3C04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D4B361-E5DD-4A2A-82CE-D0A99EE588B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CCC8A-2FA7-4500-9C62-C0749080BB3F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25EA3-3D6A-4A22-83A1-271F95B21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3348-F893-468A-8CD2-08E2BC1134AA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0585A-003E-45B9-9B01-EB6734D71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DF4A-4B27-4088-A296-4479522336AE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D2AF5-A5EA-4A52-8D6C-DC29E300B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4439A-527C-40D9-93E0-58ED2B7376D0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F0F9B-FA34-4EA3-8FFB-93AD985E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D994-6484-4D45-AC83-172D3786ECFC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127F1-CA8C-4DDB-AB10-5270D3651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43862-90AE-4091-9689-F8B6EFA3E30B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C3E53-1332-40C3-9B85-C3A4C6D4F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02EC7-EF20-4944-88D1-1FAA80E1D0AC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CA152-942D-4BD3-A636-C3D775FAC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6BB6D-424E-4622-BBC4-E5F1DAC97410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7F92-9B7E-4FEA-A38F-4415A8F0D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BC46-1A5D-4A02-844A-F795F6CB4D61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16D0F-2678-46AC-ACCC-50A7C21D9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A10D6-A433-4387-8DA6-1E96E4A0E2B8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4BFA5-CF3B-4C65-9493-8773D1D8F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37B5D-5C62-4DF3-85B2-7FDE9A6C638E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37374-53A0-4DE3-89A9-B23162DCC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6038C7-F9CB-407D-B08F-A3296F701ACD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E1C97E-991E-453E-835B-2476C2295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85938"/>
          </a:xfrm>
        </p:spPr>
        <p:txBody>
          <a:bodyPr/>
          <a:lstStyle/>
          <a:p>
            <a:pPr eaLnBrk="1" hangingPunct="1"/>
            <a:r>
              <a:rPr lang="ru-RU" sz="6000" b="1" i="1" dirty="0" smtClean="0">
                <a:latin typeface="Bookman Old Style" pitchFamily="18" charset="0"/>
              </a:rPr>
              <a:t>Баскетбол в России. </a:t>
            </a:r>
            <a:r>
              <a:rPr lang="ru-RU" sz="6000" b="1" i="1" smtClean="0">
                <a:latin typeface="Bookman Old Style" pitchFamily="18" charset="0"/>
              </a:rPr>
              <a:t>История </a:t>
            </a:r>
            <a:r>
              <a:rPr lang="ru-RU" sz="6000" b="1" i="1" smtClean="0">
                <a:latin typeface="Bookman Old Style" pitchFamily="18" charset="0"/>
              </a:rPr>
              <a:t>развития</a:t>
            </a:r>
            <a:endParaRPr lang="ru-RU" sz="6000" b="1" i="1" smtClean="0">
              <a:latin typeface="Bookman Old Style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6413" y="4572000"/>
            <a:ext cx="3557587" cy="1900238"/>
          </a:xfrm>
        </p:spPr>
        <p:txBody>
          <a:bodyPr/>
          <a:lstStyle/>
          <a:p>
            <a:pPr algn="l" eaLnBrk="1" hangingPunct="1"/>
            <a:r>
              <a:rPr lang="ru-RU" sz="2800" smtClean="0">
                <a:solidFill>
                  <a:schemeClr val="tx1"/>
                </a:solidFill>
              </a:rPr>
              <a:t>Презентацию подготовила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>ученица </a:t>
            </a:r>
            <a:r>
              <a:rPr lang="ru-RU" sz="2800" smtClean="0">
                <a:solidFill>
                  <a:schemeClr val="tx1"/>
                </a:solidFill>
                <a:latin typeface="Arial" charset="0"/>
              </a:rPr>
              <a:t>4</a:t>
            </a:r>
            <a:r>
              <a:rPr lang="ru-RU" sz="2800" smtClean="0">
                <a:solidFill>
                  <a:schemeClr val="tx1"/>
                </a:solidFill>
              </a:rPr>
              <a:t> «а» класса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  <a:latin typeface="Arial" charset="0"/>
              </a:rPr>
              <a:t>Исакова Алена</a:t>
            </a:r>
          </a:p>
        </p:txBody>
      </p:sp>
      <p:pic>
        <p:nvPicPr>
          <p:cNvPr id="14339" name="Рисунок 3" descr="naismith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000250"/>
            <a:ext cx="51546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8643938" cy="2286000"/>
          </a:xfrm>
        </p:spPr>
        <p:txBody>
          <a:bodyPr/>
          <a:lstStyle/>
          <a:p>
            <a:pPr eaLnBrk="1" hangingPunct="1"/>
            <a:r>
              <a:rPr lang="ru-RU" sz="2000" b="1" smtClean="0"/>
              <a:t>Баскетбол </a:t>
            </a:r>
            <a:r>
              <a:rPr lang="ru-RU" sz="2000" smtClean="0"/>
              <a:t>— американская игра, завоевавшая популярность во всем мире. Она стала олимпийским видом спорта еще в 1936 году. В профессиональный баскетбол играют две команды, каждая из которых состоит из двенадцати человек, но непосредственно на площадке могут играть лишь по пять игроков. Игра состоит из двух таймов по 40 минут с 10-минутным перерывом. Для игры пользуются асоциальным баскетбольным мячом, который чуть больше и тяжелее футбольного.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5362" name="Рисунок 4" descr="i.jpg"/>
          <p:cNvPicPr>
            <a:picLocks noChangeAspect="1"/>
          </p:cNvPicPr>
          <p:nvPr/>
        </p:nvPicPr>
        <p:blipFill>
          <a:blip r:embed="rId2"/>
          <a:srcRect r="37299"/>
          <a:stretch>
            <a:fillRect/>
          </a:stretch>
        </p:blipFill>
        <p:spPr bwMode="auto">
          <a:xfrm>
            <a:off x="6073775" y="3643313"/>
            <a:ext cx="2855913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214313" y="4000500"/>
            <a:ext cx="5572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Задача игроков состоит в том, чтобы набрать очки, закинув мяч в сетку, или в корзину. Корзина подвешивается перед деревянным щитом размером 100 на 80 см на высоте 3 метра над землей и представляет собой круг с сеткой диаметром в 18 дюймов (46 сантиметров). Площадка имеет прямоугольную форму и размер 26 на 14 м.</a:t>
            </a: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2857500" y="0"/>
            <a:ext cx="2786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u="sng">
                <a:solidFill>
                  <a:srgbClr val="7030A0"/>
                </a:solidFill>
                <a:latin typeface="Calibri" pitchFamily="34" charset="0"/>
              </a:rPr>
              <a:t>БАСКЕТБОЛ</a:t>
            </a:r>
            <a:endParaRPr lang="ru-RU" sz="40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1285875" y="3286125"/>
            <a:ext cx="4071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>
                <a:solidFill>
                  <a:srgbClr val="7030A0"/>
                </a:solidFill>
                <a:latin typeface="Calibri" pitchFamily="34" charset="0"/>
              </a:rPr>
              <a:t>ПРАВИЛА ИГРЫ</a:t>
            </a:r>
            <a:endParaRPr lang="ru-RU" sz="3200" b="1" i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2928938" cy="5143500"/>
          </a:xfrm>
        </p:spPr>
        <p:txBody>
          <a:bodyPr/>
          <a:lstStyle/>
          <a:p>
            <a:pPr eaLnBrk="1" hangingPunct="1"/>
            <a:r>
              <a:rPr lang="ru-RU" sz="2100" smtClean="0"/>
              <a:t>Датой зарождения баскетбола в России считается 1906г. Место рождения - Петербург, спортивное общество "Маяк". Гимнасты этого общества создали первые баскетбольные команды, затем команды появились в обществе "Богатырь", некоторых других. </a:t>
            </a:r>
          </a:p>
        </p:txBody>
      </p:sp>
      <p:pic>
        <p:nvPicPr>
          <p:cNvPr id="16386" name="Рисунок 3" descr="6-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143000"/>
            <a:ext cx="5341938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571500" y="0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u="sng">
                <a:solidFill>
                  <a:srgbClr val="7030A0"/>
                </a:solidFill>
                <a:latin typeface="Calibri" pitchFamily="34" charset="0"/>
              </a:rPr>
              <a:t>РОЖДЕНИЕ БАСКЕТБОЛА В РОССИИ</a:t>
            </a:r>
            <a:endParaRPr lang="ru-RU" sz="40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75"/>
            <a:ext cx="8929688" cy="2286000"/>
          </a:xfrm>
        </p:spPr>
        <p:txBody>
          <a:bodyPr rtlCol="0">
            <a:normAutofit fontScale="62500" lnSpcReduction="20000"/>
          </a:bodyPr>
          <a:lstStyle/>
          <a:p>
            <a:pPr marL="90488" indent="-15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1920 году Высшим советом физкультуры баскетбол был введен в программу школ Всевобуча как обязательная дисциплина. Стали проводиться турниры по баскетболу в рамках Уральской и Московской Олимпиад. </a:t>
            </a:r>
          </a:p>
          <a:p>
            <a:pPr marL="90488" indent="-15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феврале 1921 года в Петрограде организуется баскетбольная лига под председательством Ф. </a:t>
            </a:r>
            <a:r>
              <a:rPr lang="ru-RU" dirty="0" err="1" smtClean="0"/>
              <a:t>Юргенсона</a:t>
            </a:r>
            <a:r>
              <a:rPr lang="ru-RU" dirty="0" smtClean="0"/>
              <a:t>, в 1922 году в Москве создается «Комитет московской баскетбольной лиги». В 1923 году на Первом Всесоюзном празднике физкультуры прошло первое официальное первенство страны по баскетболу.</a:t>
            </a:r>
            <a:endParaRPr lang="ru-RU" sz="2000" dirty="0"/>
          </a:p>
        </p:txBody>
      </p:sp>
      <p:pic>
        <p:nvPicPr>
          <p:cNvPr id="18434" name="Рисунок 3" descr="2390cccca5a01b970d4f2c6220b5871b_412.jpg"/>
          <p:cNvPicPr>
            <a:picLocks noChangeAspect="1"/>
          </p:cNvPicPr>
          <p:nvPr/>
        </p:nvPicPr>
        <p:blipFill>
          <a:blip r:embed="rId2"/>
          <a:srcRect t="5264" b="15791"/>
          <a:stretch>
            <a:fillRect/>
          </a:stretch>
        </p:blipFill>
        <p:spPr bwMode="auto">
          <a:xfrm>
            <a:off x="571500" y="2873375"/>
            <a:ext cx="3071813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571500" y="0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u="sng">
                <a:solidFill>
                  <a:srgbClr val="7030A0"/>
                </a:solidFill>
                <a:latin typeface="Calibri" pitchFamily="34" charset="0"/>
              </a:rPr>
              <a:t>РАЗВИТИЕ БАСКЕТБОЛА В РОССИИ</a:t>
            </a:r>
            <a:endParaRPr lang="ru-RU" sz="4000" b="1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8436" name="Содержимое 3" descr="myim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2786063"/>
            <a:ext cx="3357562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v-simferopole-den-fizkulturnika-otmetyat-veloprobegom-i-hokkeynym-matchem_2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125913"/>
            <a:ext cx="3643312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142875" y="714375"/>
            <a:ext cx="8358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 1930 году при Всесоюзном совете физической культуры была создана Всесоюзная секция баскетбола. </a:t>
            </a:r>
          </a:p>
          <a:p>
            <a:r>
              <a:rPr lang="ru-RU" sz="2400">
                <a:latin typeface="Calibri" pitchFamily="34" charset="0"/>
              </a:rPr>
              <a:t>В 1959 году после образования Союза спортивных обществ и организаций СССР секция была преобразована в Федерацию баскетбола.  </a:t>
            </a:r>
          </a:p>
          <a:p>
            <a:r>
              <a:rPr lang="ru-RU" sz="2400">
                <a:latin typeface="Calibri" pitchFamily="34" charset="0"/>
              </a:rPr>
              <a:t>В 1947 году Секция баскетбола СССР (позднее – Федерация баскетбола СССР) вступила в ФИБА. В том же году сборная СССР успешно выступила на чемпионате Европы и выиграла золотые медали. </a:t>
            </a:r>
            <a:endParaRPr lang="ru-RU" sz="2100">
              <a:latin typeface="Calibri" pitchFamily="34" charset="0"/>
            </a:endParaRPr>
          </a:p>
        </p:txBody>
      </p:sp>
      <p:sp>
        <p:nvSpPr>
          <p:cNvPr id="19459" name="Прямоугольник 6"/>
          <p:cNvSpPr>
            <a:spLocks noChangeArrowheads="1"/>
          </p:cNvSpPr>
          <p:nvPr/>
        </p:nvSpPr>
        <p:spPr bwMode="auto">
          <a:xfrm>
            <a:off x="571500" y="0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u="sng">
                <a:solidFill>
                  <a:srgbClr val="7030A0"/>
                </a:solidFill>
                <a:latin typeface="Calibri" pitchFamily="34" charset="0"/>
              </a:rPr>
              <a:t>РАЗВИТИЕ БАСКЕТБОЛА В СССР</a:t>
            </a:r>
            <a:endParaRPr lang="ru-RU" sz="4000" b="1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9460" name="Рисунок 8" descr="im264-538px-USA-USS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3929063"/>
            <a:ext cx="2514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88" y="1000125"/>
            <a:ext cx="8229600" cy="1143000"/>
          </a:xfrm>
        </p:spPr>
        <p:txBody>
          <a:bodyPr rtlCol="0">
            <a:normAutofit lnSpcReduction="10000"/>
          </a:bodyPr>
          <a:lstStyle/>
          <a:p>
            <a:pPr marL="360363" indent="-15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В 1990 году создана Российская федерация баскетбола (РФБ), ставшая со временем правопреемницей Федерации баскетбола СССР. </a:t>
            </a:r>
            <a:endParaRPr lang="ru-RU" sz="2400" dirty="0"/>
          </a:p>
        </p:txBody>
      </p:sp>
      <p:sp>
        <p:nvSpPr>
          <p:cNvPr id="20482" name="Заголовок 5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708025"/>
          </a:xfrm>
        </p:spPr>
        <p:txBody>
          <a:bodyPr>
            <a:spAutoFit/>
          </a:bodyPr>
          <a:lstStyle/>
          <a:p>
            <a:pPr eaLnBrk="1" hangingPunct="1"/>
            <a:r>
              <a:rPr lang="ru-RU" sz="4000" b="1" u="sng" smtClean="0">
                <a:solidFill>
                  <a:srgbClr val="7030A0"/>
                </a:solidFill>
              </a:rPr>
              <a:t>РАЗВИТИЕ БАСКЕТБОЛА В РОССИИ</a:t>
            </a:r>
            <a:endParaRPr lang="ru-RU" sz="4000" b="1" smtClean="0">
              <a:solidFill>
                <a:srgbClr val="7030A0"/>
              </a:solidFill>
            </a:endParaRPr>
          </a:p>
        </p:txBody>
      </p:sp>
      <p:pic>
        <p:nvPicPr>
          <p:cNvPr id="20483" name="Рисунок 6" descr="18bcb7a0e12c23142039b30bff3b5466558d7c2d6e72711283764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286000"/>
            <a:ext cx="7929563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500063" y="571500"/>
            <a:ext cx="8501062" cy="12144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/>
              <a:t>Спасибо за внимание!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929438" y="5572125"/>
            <a:ext cx="1928812" cy="9286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+mn-lt"/>
                <a:cs typeface="+mn-cs"/>
              </a:rPr>
              <a:t> </a:t>
            </a:r>
            <a:endParaRPr lang="ru-RU" sz="32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+mn-lt"/>
                <a:cs typeface="+mn-cs"/>
              </a:rPr>
              <a:t>Исакова Алена 4А</a:t>
            </a:r>
            <a:endParaRPr lang="ru-RU" sz="32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+mn-lt"/>
                <a:cs typeface="+mn-cs"/>
              </a:rPr>
              <a:t>31.01.2017года</a:t>
            </a:r>
            <a:endParaRPr lang="ru-RU" sz="3200" dirty="0">
              <a:latin typeface="+mn-lt"/>
              <a:cs typeface="+mn-cs"/>
            </a:endParaRPr>
          </a:p>
        </p:txBody>
      </p:sp>
      <p:pic>
        <p:nvPicPr>
          <p:cNvPr id="21507" name="Рисунок 5" descr="2095-eskilerin-en-cok-tiklananlari-50122cbaa2931.jpg"/>
          <p:cNvPicPr>
            <a:picLocks noChangeAspect="1"/>
          </p:cNvPicPr>
          <p:nvPr/>
        </p:nvPicPr>
        <p:blipFill>
          <a:blip r:embed="rId2"/>
          <a:srcRect l="11163" r="10696"/>
          <a:stretch>
            <a:fillRect/>
          </a:stretch>
        </p:blipFill>
        <p:spPr bwMode="auto">
          <a:xfrm>
            <a:off x="142875" y="1785938"/>
            <a:ext cx="4000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6" descr="223169.jpg"/>
          <p:cNvPicPr>
            <a:picLocks noChangeAspect="1"/>
          </p:cNvPicPr>
          <p:nvPr/>
        </p:nvPicPr>
        <p:blipFill>
          <a:blip r:embed="rId3"/>
          <a:srcRect r="15854" b="8334"/>
          <a:stretch>
            <a:fillRect/>
          </a:stretch>
        </p:blipFill>
        <p:spPr bwMode="auto">
          <a:xfrm>
            <a:off x="4214813" y="1785938"/>
            <a:ext cx="49291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233</Words>
  <PresentationFormat>Экран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Баскетбол в России. История развития</vt:lpstr>
      <vt:lpstr>Слайд 2</vt:lpstr>
      <vt:lpstr>Слайд 3</vt:lpstr>
      <vt:lpstr>Слайд 4</vt:lpstr>
      <vt:lpstr>Слайд 5</vt:lpstr>
      <vt:lpstr>РАЗВИТИЕ БАСКЕТБОЛА В РОССИИ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 в России. История развития.</dc:title>
  <dc:creator>User</dc:creator>
  <cp:lastModifiedBy>Кабинет</cp:lastModifiedBy>
  <cp:revision>33</cp:revision>
  <dcterms:created xsi:type="dcterms:W3CDTF">2016-01-16T19:21:34Z</dcterms:created>
  <dcterms:modified xsi:type="dcterms:W3CDTF">2019-05-08T11:51:08Z</dcterms:modified>
</cp:coreProperties>
</file>