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6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E0C5F-9FEE-4A06-AE31-853F385EA544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20C4D-9FFC-400D-A704-89CBC94DF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607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E0C5F-9FEE-4A06-AE31-853F385EA544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20C4D-9FFC-400D-A704-89CBC94DF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895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E0C5F-9FEE-4A06-AE31-853F385EA544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20C4D-9FFC-400D-A704-89CBC94DF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137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E0C5F-9FEE-4A06-AE31-853F385EA544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20C4D-9FFC-400D-A704-89CBC94DF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107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E0C5F-9FEE-4A06-AE31-853F385EA544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20C4D-9FFC-400D-A704-89CBC94DF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062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E0C5F-9FEE-4A06-AE31-853F385EA544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20C4D-9FFC-400D-A704-89CBC94DF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271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E0C5F-9FEE-4A06-AE31-853F385EA544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20C4D-9FFC-400D-A704-89CBC94DF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6471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E0C5F-9FEE-4A06-AE31-853F385EA544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20C4D-9FFC-400D-A704-89CBC94DF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962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E0C5F-9FEE-4A06-AE31-853F385EA544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20C4D-9FFC-400D-A704-89CBC94DF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851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E0C5F-9FEE-4A06-AE31-853F385EA544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20C4D-9FFC-400D-A704-89CBC94DF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450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E0C5F-9FEE-4A06-AE31-853F385EA544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20C4D-9FFC-400D-A704-89CBC94DF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752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E0C5F-9FEE-4A06-AE31-853F385EA544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20C4D-9FFC-400D-A704-89CBC94DF2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358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17813" y="645535"/>
            <a:ext cx="11101531" cy="5468938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на уроке:</a:t>
            </a:r>
          </a:p>
          <a:p>
            <a:pPr marL="457200" indent="-457200">
              <a:buAutoNum type="arabicPeriod"/>
            </a:pPr>
            <a:r>
              <a:rPr lang="ru-RU" sz="7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узнаем из каких элементов … </a:t>
            </a:r>
          </a:p>
          <a:p>
            <a:pPr marL="457200" indent="-457200">
              <a:buAutoNum type="arabicPeriod"/>
            </a:pPr>
            <a:r>
              <a:rPr lang="ru-RU" sz="7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научимся … </a:t>
            </a:r>
            <a:endParaRPr lang="ru-RU" sz="72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03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37664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9272" y="55417"/>
            <a:ext cx="8700655" cy="6525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324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0218" y="849745"/>
            <a:ext cx="3962400" cy="5763491"/>
          </a:xfrm>
        </p:spPr>
        <p:txBody>
          <a:bodyPr>
            <a:noAutofit/>
          </a:bodyPr>
          <a:lstStyle/>
          <a:p>
            <a:r>
              <a:rPr lang="ru-RU" sz="4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endParaRPr lang="ru-RU" sz="4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1805" y="563419"/>
            <a:ext cx="6527031" cy="4895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677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8504" y="249383"/>
            <a:ext cx="10113241" cy="652982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на уроке:</a:t>
            </a:r>
            <a:br>
              <a:rPr lang="ru-RU" sz="72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-Лучше всего у меня получилось ….</a:t>
            </a:r>
            <a:br>
              <a:rPr lang="ru-RU" sz="7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-Мне нужно еще поработать над…</a:t>
            </a:r>
            <a:r>
              <a:rPr lang="ru-RU" sz="72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7200" b="1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sz="72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0102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18</Words>
  <Application>Microsoft Office PowerPoint</Application>
  <PresentationFormat>Широкоэкранный</PresentationFormat>
  <Paragraphs>5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б</vt:lpstr>
      <vt:lpstr>Сегодня на уроке: -Лучше всего у меня получилось …. -Мне нужно еще поработать над…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zavar</dc:creator>
  <cp:lastModifiedBy>zavar</cp:lastModifiedBy>
  <cp:revision>4</cp:revision>
  <dcterms:created xsi:type="dcterms:W3CDTF">2019-04-27T13:03:53Z</dcterms:created>
  <dcterms:modified xsi:type="dcterms:W3CDTF">2019-04-27T13:12:26Z</dcterms:modified>
</cp:coreProperties>
</file>