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2C89D-7DDF-499B-A690-04E9F73BD784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1B4A-B4D0-4EBC-AF2C-F5BFC8DD2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190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2C89D-7DDF-499B-A690-04E9F73BD784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1B4A-B4D0-4EBC-AF2C-F5BFC8DD2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102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2C89D-7DDF-499B-A690-04E9F73BD784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1B4A-B4D0-4EBC-AF2C-F5BFC8DD2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050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2C89D-7DDF-499B-A690-04E9F73BD784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1B4A-B4D0-4EBC-AF2C-F5BFC8DD2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904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2C89D-7DDF-499B-A690-04E9F73BD784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1B4A-B4D0-4EBC-AF2C-F5BFC8DD2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348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2C89D-7DDF-499B-A690-04E9F73BD784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1B4A-B4D0-4EBC-AF2C-F5BFC8DD2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21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2C89D-7DDF-499B-A690-04E9F73BD784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1B4A-B4D0-4EBC-AF2C-F5BFC8DD2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335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2C89D-7DDF-499B-A690-04E9F73BD784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1B4A-B4D0-4EBC-AF2C-F5BFC8DD2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555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2C89D-7DDF-499B-A690-04E9F73BD784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1B4A-B4D0-4EBC-AF2C-F5BFC8DD2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416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2C89D-7DDF-499B-A690-04E9F73BD784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1B4A-B4D0-4EBC-AF2C-F5BFC8DD2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206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2C89D-7DDF-499B-A690-04E9F73BD784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E11B4A-B4D0-4EBC-AF2C-F5BFC8DD2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407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2C89D-7DDF-499B-A690-04E9F73BD784}" type="datetimeFigureOut">
              <a:rPr lang="ru-RU" smtClean="0"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11B4A-B4D0-4EBC-AF2C-F5BFC8DD27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008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3195652" cy="2258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8964"/>
            <a:ext cx="2263869" cy="215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 descr="https://ya-webdesign.com/images/triangular-clipart-clockwork-orange-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204864"/>
            <a:ext cx="3121927" cy="450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428029"/>
            <a:ext cx="4145036" cy="4055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2236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212976"/>
            <a:ext cx="3194050" cy="2255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859532"/>
            <a:ext cx="3137925" cy="2353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https://ya-webdesign.com/images/triangular-clipart-clockwork-orange-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089744"/>
            <a:ext cx="3121927" cy="450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88640"/>
            <a:ext cx="2734134" cy="267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9960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5536" y="764704"/>
            <a:ext cx="8579296" cy="5865515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9900" b="1" i="1" dirty="0" smtClean="0">
                <a:effectLst/>
                <a:latin typeface="Times New Roman"/>
                <a:ea typeface="Times New Roman"/>
              </a:rPr>
              <a:t>  &gt; &lt; = </a:t>
            </a:r>
            <a:r>
              <a:rPr lang="ru-RU" sz="23900" i="1" dirty="0" smtClean="0">
                <a:effectLst/>
                <a:latin typeface="Times New Roman"/>
                <a:ea typeface="Times New Roman"/>
              </a:rPr>
              <a:t>  </a:t>
            </a:r>
            <a:endParaRPr lang="ru-RU" sz="23900" dirty="0"/>
          </a:p>
        </p:txBody>
      </p:sp>
    </p:spTree>
    <p:extLst>
      <p:ext uri="{BB962C8B-B14F-4D97-AF65-F5344CB8AC3E}">
        <p14:creationId xmlns:p14="http://schemas.microsoft.com/office/powerpoint/2010/main" val="3562953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8800" b="1" dirty="0" smtClean="0">
              <a:effectLst/>
              <a:latin typeface="Times New Roman"/>
              <a:ea typeface="Times New Roman"/>
            </a:endParaRPr>
          </a:p>
          <a:p>
            <a:pPr marL="0" indent="0" algn="ctr">
              <a:buNone/>
            </a:pPr>
            <a:r>
              <a:rPr lang="ru-RU" sz="8800" b="1" dirty="0" smtClean="0">
                <a:effectLst/>
                <a:latin typeface="Times New Roman"/>
                <a:ea typeface="Times New Roman"/>
              </a:rPr>
              <a:t>ДЕЦИМЕТР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14891248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5</Words>
  <Application>Microsoft Office PowerPoint</Application>
  <PresentationFormat>Экран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Элина</dc:creator>
  <cp:lastModifiedBy>Элина</cp:lastModifiedBy>
  <cp:revision>3</cp:revision>
  <dcterms:created xsi:type="dcterms:W3CDTF">2019-05-11T19:37:18Z</dcterms:created>
  <dcterms:modified xsi:type="dcterms:W3CDTF">2019-05-11T19:58:47Z</dcterms:modified>
</cp:coreProperties>
</file>