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0236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13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16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026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76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16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017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78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501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89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82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0DD7D-C60C-4145-87EB-43B822D54288}" type="datetimeFigureOut">
              <a:rPr lang="ru-RU" smtClean="0"/>
              <a:t>02.05.2019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0C5F3-B70C-4395-9D76-E41FB43436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40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526" y="646544"/>
            <a:ext cx="10289309" cy="5338619"/>
          </a:xfrm>
        </p:spPr>
        <p:txBody>
          <a:bodyPr>
            <a:normAutofit/>
          </a:bodyPr>
          <a:lstStyle/>
          <a:p>
            <a:pPr algn="just"/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на уроке:</a:t>
            </a:r>
          </a:p>
          <a:p>
            <a:pPr marL="457200" indent="-457200" algn="just">
              <a:buAutoNum type="arabicPeriod"/>
            </a:pP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узнаем …  </a:t>
            </a:r>
            <a:endParaRPr lang="en-US" sz="5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5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научимся … </a:t>
            </a:r>
            <a:endParaRPr lang="en-US" sz="5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AutoNum type="arabicPeriod"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упражнения на …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533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26127" y="1105189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(кто?) художник, …, …, … .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природы (что?) вьюга, … , … , … .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(кто?) заяц, …, …, … .</a:t>
            </a:r>
          </a:p>
          <a:p>
            <a:pPr marL="0" indent="0">
              <a:buNone/>
            </a:pP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(что?) кровать, …, …, … 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2799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Широкоэкранный</PresentationFormat>
  <Paragraphs>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zavar</dc:creator>
  <cp:lastModifiedBy>zavar</cp:lastModifiedBy>
  <cp:revision>1</cp:revision>
  <dcterms:created xsi:type="dcterms:W3CDTF">2019-05-02T11:51:40Z</dcterms:created>
  <dcterms:modified xsi:type="dcterms:W3CDTF">2019-05-02T11:52:11Z</dcterms:modified>
</cp:coreProperties>
</file>