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5BD373-3B1A-4826-8006-70C3F256BD69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CE88BA9-10FF-42A4-A29B-53561D6A0E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/>
                <a:ea typeface="Times New Roman"/>
              </a:rPr>
              <a:t>« Где есть желание, найдётся путь!»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8630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b="1" dirty="0" smtClean="0">
                <a:effectLst/>
                <a:latin typeface="Times New Roman"/>
                <a:ea typeface="Calibri"/>
                <a:cs typeface="Times New Roman"/>
              </a:rPr>
              <a:t>Наш девиз: 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b="1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4800" b="1" dirty="0" smtClean="0">
                <a:effectLst/>
                <a:latin typeface="Times New Roman"/>
                <a:ea typeface="Calibri"/>
                <a:cs typeface="Times New Roman"/>
              </a:rPr>
              <a:t>Дорожи своим временем!»</a:t>
            </a:r>
            <a:endParaRPr lang="ru-RU" sz="4400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59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626424" cy="5719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88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lnSpc>
                <a:spcPct val="106000"/>
              </a:lnSpc>
              <a:spcAft>
                <a:spcPts val="1000"/>
              </a:spcAft>
              <a:buNone/>
            </a:pP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Тема : «Единицы времени»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r>
              <a:rPr lang="ru-RU" sz="3600" b="1" dirty="0" smtClean="0">
                <a:latin typeface="Times New Roman"/>
                <a:ea typeface="Times New Roman"/>
              </a:rPr>
              <a:t>Цель : «Научиться </a:t>
            </a:r>
            <a:r>
              <a:rPr lang="ru-RU" sz="3600" b="1" dirty="0">
                <a:latin typeface="Times New Roman"/>
                <a:ea typeface="Times New Roman"/>
              </a:rPr>
              <a:t>определять время по </a:t>
            </a:r>
            <a:r>
              <a:rPr lang="ru-RU" sz="3600" b="1" dirty="0" smtClean="0">
                <a:latin typeface="Times New Roman"/>
                <a:ea typeface="Times New Roman"/>
              </a:rPr>
              <a:t>часам»</a:t>
            </a:r>
          </a:p>
          <a:p>
            <a:pPr marL="109728" indent="0">
              <a:buNone/>
            </a:pPr>
            <a:endParaRPr lang="ru-RU" sz="3600" b="1" dirty="0" smtClean="0">
              <a:latin typeface="Times New Roman"/>
              <a:ea typeface="Times New Roman"/>
            </a:endParaRPr>
          </a:p>
          <a:p>
            <a:pPr marL="109728" indent="0">
              <a:buNone/>
            </a:pPr>
            <a:endParaRPr lang="ru-RU" sz="3600" b="1" dirty="0" smtClean="0">
              <a:latin typeface="Times New Roman"/>
              <a:ea typeface="Times New Roman"/>
            </a:endParaRPr>
          </a:p>
          <a:p>
            <a:pPr marL="109728" indent="0">
              <a:buNone/>
            </a:pPr>
            <a:endParaRPr lang="ru-RU" sz="12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3500409" cy="325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9057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</TotalTime>
  <Words>31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« Где есть желание, найдётся путь!» 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Где есть желание, найдётся путь!»</dc:title>
  <dc:creator>НаилЯ</dc:creator>
  <cp:lastModifiedBy>НаилЯ</cp:lastModifiedBy>
  <cp:revision>3</cp:revision>
  <dcterms:created xsi:type="dcterms:W3CDTF">2019-05-12T19:34:23Z</dcterms:created>
  <dcterms:modified xsi:type="dcterms:W3CDTF">2019-05-12T19:55:56Z</dcterms:modified>
</cp:coreProperties>
</file>