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756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283B9-7429-4419-843C-0070DF81CF32}" type="datetimeFigureOut">
              <a:rPr lang="ru-RU" smtClean="0"/>
              <a:t>02.05.2019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241315-ED23-47F4-8D99-4D03EA0804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57091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283B9-7429-4419-843C-0070DF81CF32}" type="datetimeFigureOut">
              <a:rPr lang="ru-RU" smtClean="0"/>
              <a:t>02.05.2019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241315-ED23-47F4-8D99-4D03EA0804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50108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283B9-7429-4419-843C-0070DF81CF32}" type="datetimeFigureOut">
              <a:rPr lang="ru-RU" smtClean="0"/>
              <a:t>02.05.2019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241315-ED23-47F4-8D99-4D03EA0804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12404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283B9-7429-4419-843C-0070DF81CF32}" type="datetimeFigureOut">
              <a:rPr lang="ru-RU" smtClean="0"/>
              <a:t>02.05.2019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241315-ED23-47F4-8D99-4D03EA0804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24730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283B9-7429-4419-843C-0070DF81CF32}" type="datetimeFigureOut">
              <a:rPr lang="ru-RU" smtClean="0"/>
              <a:t>02.05.2019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241315-ED23-47F4-8D99-4D03EA0804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6689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283B9-7429-4419-843C-0070DF81CF32}" type="datetimeFigureOut">
              <a:rPr lang="ru-RU" smtClean="0"/>
              <a:t>02.05.2019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241315-ED23-47F4-8D99-4D03EA0804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99451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283B9-7429-4419-843C-0070DF81CF32}" type="datetimeFigureOut">
              <a:rPr lang="ru-RU" smtClean="0"/>
              <a:t>02.05.2019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241315-ED23-47F4-8D99-4D03EA0804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87922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283B9-7429-4419-843C-0070DF81CF32}" type="datetimeFigureOut">
              <a:rPr lang="ru-RU" smtClean="0"/>
              <a:t>02.05.2019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241315-ED23-47F4-8D99-4D03EA0804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05636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283B9-7429-4419-843C-0070DF81CF32}" type="datetimeFigureOut">
              <a:rPr lang="ru-RU" smtClean="0"/>
              <a:t>02.05.2019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241315-ED23-47F4-8D99-4D03EA0804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95836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283B9-7429-4419-843C-0070DF81CF32}" type="datetimeFigureOut">
              <a:rPr lang="ru-RU" smtClean="0"/>
              <a:t>02.05.2019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241315-ED23-47F4-8D99-4D03EA0804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44417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283B9-7429-4419-843C-0070DF81CF32}" type="datetimeFigureOut">
              <a:rPr lang="ru-RU" smtClean="0"/>
              <a:t>02.05.2019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241315-ED23-47F4-8D99-4D03EA0804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79290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F283B9-7429-4419-843C-0070DF81CF32}" type="datetimeFigureOut">
              <a:rPr lang="ru-RU" smtClean="0"/>
              <a:t>02.05.2019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241315-ED23-47F4-8D99-4D03EA0804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76983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385455" y="0"/>
            <a:ext cx="9351818" cy="67403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200" dirty="0" smtClean="0">
                <a:latin typeface="Arial" panose="020B0604020202020204" pitchFamily="34" charset="0"/>
                <a:cs typeface="Arial" panose="020B0604020202020204" pitchFamily="34" charset="0"/>
              </a:rPr>
              <a:t>С</a:t>
            </a:r>
            <a:r>
              <a:rPr lang="ru-RU" sz="72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</a:t>
            </a:r>
            <a:r>
              <a:rPr lang="ru-RU" sz="7200" dirty="0" smtClean="0">
                <a:latin typeface="Arial" panose="020B0604020202020204" pitchFamily="34" charset="0"/>
                <a:cs typeface="Arial" panose="020B0604020202020204" pitchFamily="34" charset="0"/>
              </a:rPr>
              <a:t>ор_</a:t>
            </a:r>
          </a:p>
          <a:p>
            <a:pPr algn="ctr"/>
            <a:r>
              <a:rPr lang="ru-RU" sz="7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Д_р</a:t>
            </a:r>
            <a:r>
              <a:rPr lang="ru-RU" sz="7200" dirty="0" err="1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</a:t>
            </a:r>
            <a:r>
              <a:rPr lang="ru-RU" sz="7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га</a:t>
            </a:r>
            <a:endParaRPr lang="ru-RU" sz="7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ru-RU" sz="7200" dirty="0" err="1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</a:t>
            </a:r>
            <a:r>
              <a:rPr lang="ru-RU" sz="7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_сунок</a:t>
            </a:r>
            <a:endParaRPr lang="ru-RU" sz="7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ru-RU" sz="7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В</a:t>
            </a:r>
            <a:r>
              <a:rPr lang="ru-RU" sz="7200" dirty="0" err="1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е</a:t>
            </a:r>
            <a:r>
              <a:rPr lang="ru-RU" sz="7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т_р</a:t>
            </a:r>
            <a:endParaRPr lang="ru-RU" sz="7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ru-RU" sz="7200" dirty="0" smtClean="0">
                <a:latin typeface="Arial" panose="020B0604020202020204" pitchFamily="34" charset="0"/>
                <a:cs typeface="Arial" panose="020B0604020202020204" pitchFamily="34" charset="0"/>
              </a:rPr>
              <a:t>_</a:t>
            </a:r>
            <a:r>
              <a:rPr lang="ru-RU" sz="7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си</a:t>
            </a:r>
            <a:r>
              <a:rPr lang="ru-RU" sz="7200" dirty="0" err="1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</a:t>
            </a:r>
            <a:r>
              <a:rPr lang="ru-RU" sz="7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а</a:t>
            </a:r>
            <a:endParaRPr lang="ru-RU" sz="7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ru-RU" sz="7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С_нтябр</a:t>
            </a:r>
            <a:r>
              <a:rPr lang="ru-RU" sz="7200" dirty="0" err="1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ь</a:t>
            </a:r>
            <a:endParaRPr lang="ru-RU" sz="7200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961256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6411"/>
            <a:ext cx="4291663" cy="338051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56" r="25006"/>
          <a:stretch/>
        </p:blipFill>
        <p:spPr>
          <a:xfrm>
            <a:off x="8492835" y="26411"/>
            <a:ext cx="3616037" cy="377103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551"/>
          <a:stretch/>
        </p:blipFill>
        <p:spPr>
          <a:xfrm>
            <a:off x="2757054" y="3406921"/>
            <a:ext cx="6594764" cy="34510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09497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1491" y="0"/>
            <a:ext cx="10889673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807527" y="1870363"/>
            <a:ext cx="227214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8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Сад</a:t>
            </a:r>
            <a:endParaRPr lang="ru-RU" sz="8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81741" y="565235"/>
            <a:ext cx="2854039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Садик</a:t>
            </a:r>
            <a:endParaRPr lang="ru-RU" sz="6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095998" y="591283"/>
            <a:ext cx="4308765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Посадить</a:t>
            </a:r>
            <a:endParaRPr lang="ru-RU" sz="6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272145" y="3476647"/>
            <a:ext cx="436418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Садовник</a:t>
            </a:r>
            <a:endParaRPr lang="ru-RU" sz="6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331527" y="3363907"/>
            <a:ext cx="532014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Садовый</a:t>
            </a:r>
            <a:endParaRPr lang="ru-RU" sz="6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85758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</TotalTime>
  <Words>13</Words>
  <Application>Microsoft Office PowerPoint</Application>
  <PresentationFormat>Широкоэкранный</PresentationFormat>
  <Paragraphs>11</Paragraphs>
  <Slides>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2</cp:revision>
  <dcterms:created xsi:type="dcterms:W3CDTF">2019-05-02T08:09:55Z</dcterms:created>
  <dcterms:modified xsi:type="dcterms:W3CDTF">2019-05-02T08:25:21Z</dcterms:modified>
</cp:coreProperties>
</file>