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43A54-3B48-4A0D-AEE1-5A0670CC1054}" type="datetimeFigureOut">
              <a:rPr lang="ru-RU" smtClean="0"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EEF49-A353-45B7-B352-0B761E3F79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8568952" cy="1470025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Южноуральский фарфор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48083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00250"/>
            <a:ext cx="9144000" cy="4857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2955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90674"/>
            <a:ext cx="9144000" cy="60766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rforovyj_chajnik_bolshoj_dolivnoj_2_litra_polonne_farfor_rospis_zolochenie_sssr_sost_lju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abfe4d208d043b406574288a0891c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2190"/>
            <a:ext cx="9144000" cy="609361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3946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744"/>
            <a:ext cx="9144000" cy="609451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b7f7a360e733003e7c7cadfcfe3--vintazh-kofejnyj-serviz-15-6-sssr-farforovyj-zavod-sysert-po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56488"/>
            <a:ext cx="9144000" cy="514502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arfor-ural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2656"/>
            <a:ext cx="9228966" cy="616530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44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1920" y="0"/>
            <a:ext cx="5442080" cy="3625786"/>
          </a:xfrm>
          <a:prstGeom prst="rect">
            <a:avLst/>
          </a:prstGeom>
        </p:spPr>
      </p:pic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4916"/>
            <a:ext cx="4517550" cy="641308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akharnica_shar_rospis_vishnja_pozolota_sssr_1970_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3183" y="0"/>
            <a:ext cx="6777633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Южноуральский фарфор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Южноуральский фарфор</dc:title>
  <dc:creator>Юля</dc:creator>
  <cp:lastModifiedBy>Юля</cp:lastModifiedBy>
  <cp:revision>1</cp:revision>
  <dcterms:created xsi:type="dcterms:W3CDTF">2019-04-21T10:16:36Z</dcterms:created>
  <dcterms:modified xsi:type="dcterms:W3CDTF">2019-04-21T10:26:28Z</dcterms:modified>
</cp:coreProperties>
</file>