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F211C-96B4-4229-9F0D-7584DB31F931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F2815-4128-44A9-8821-247D7F551B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F211C-96B4-4229-9F0D-7584DB31F931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F2815-4128-44A9-8821-247D7F551B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F211C-96B4-4229-9F0D-7584DB31F931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F2815-4128-44A9-8821-247D7F551B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F211C-96B4-4229-9F0D-7584DB31F931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F2815-4128-44A9-8821-247D7F551B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F211C-96B4-4229-9F0D-7584DB31F931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F2815-4128-44A9-8821-247D7F551B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F211C-96B4-4229-9F0D-7584DB31F931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F2815-4128-44A9-8821-247D7F551B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F211C-96B4-4229-9F0D-7584DB31F931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F2815-4128-44A9-8821-247D7F551B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F211C-96B4-4229-9F0D-7584DB31F931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F2815-4128-44A9-8821-247D7F551B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F211C-96B4-4229-9F0D-7584DB31F931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F2815-4128-44A9-8821-247D7F551B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F211C-96B4-4229-9F0D-7584DB31F931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F2815-4128-44A9-8821-247D7F551B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F211C-96B4-4229-9F0D-7584DB31F931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F2815-4128-44A9-8821-247D7F551B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FF211C-96B4-4229-9F0D-7584DB31F931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F2815-4128-44A9-8821-247D7F551B0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ocoppstaKIMCI0h5VueBYne5kNnh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9469" y="0"/>
            <a:ext cx="8425061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567bd872b740e3e5e699c8ecf76ea8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30024"/>
            <a:ext cx="5256584" cy="682797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99573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4982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9957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0"/>
            <a:ext cx="8084830" cy="666936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d17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692696"/>
            <a:ext cx="7610475" cy="52387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594248_origin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409575"/>
            <a:ext cx="8572500" cy="603885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2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60648"/>
            <a:ext cx="9144000" cy="64008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ic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50431"/>
            <a:ext cx="9144000" cy="5157137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78363_Rabochiy_vizit_gubernatora_Chelyabinskoy_oblasti_Borisa_Dubrovskogo_v_Kasli_Kasli_stela_kasli_250x0_3589.2370.474.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09073"/>
            <a:ext cx="9144000" cy="603985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Экран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Юля</dc:creator>
  <cp:lastModifiedBy>Юля</cp:lastModifiedBy>
  <cp:revision>1</cp:revision>
  <dcterms:created xsi:type="dcterms:W3CDTF">2019-04-28T13:58:35Z</dcterms:created>
  <dcterms:modified xsi:type="dcterms:W3CDTF">2019-04-28T14:01:24Z</dcterms:modified>
</cp:coreProperties>
</file>