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3" r:id="rId3"/>
    <p:sldId id="258" r:id="rId4"/>
    <p:sldId id="257" r:id="rId5"/>
    <p:sldId id="260" r:id="rId6"/>
    <p:sldId id="267" r:id="rId7"/>
    <p:sldId id="262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Documents%20and%20Settings\&#1072;&#1076;&#1084;&#1080;&#1085;\&#1056;&#1072;&#1073;&#1086;&#1095;&#1080;&#1081;%20&#1089;&#1090;&#1086;&#1083;\&#1051;&#1080;&#1089;&#1072;%20&#1080;%20&#1078;&#1091;&#1088;&#1072;&#1074;&#1083;&#1100;.wmv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39552" y="692696"/>
            <a:ext cx="7992888" cy="72008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2880"/>
            <a:r>
              <a:rPr lang="ru-RU" sz="4000" b="1" smtClean="0">
                <a:solidFill>
                  <a:srgbClr val="002060"/>
                </a:solidFill>
              </a:rPr>
              <a:t>УРОК ЛИТЕРАТУРНОГО ЧТЕНИЯ</a:t>
            </a:r>
            <a:endParaRPr lang="ru-RU" sz="40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484784"/>
            <a:ext cx="4032448" cy="518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174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олоденька\Pictures\2015-09-19\0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9" b="19924"/>
          <a:stretch/>
        </p:blipFill>
        <p:spPr bwMode="auto">
          <a:xfrm>
            <a:off x="0" y="1412776"/>
            <a:ext cx="9144000" cy="341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3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0016" y="764704"/>
            <a:ext cx="9164016" cy="1200329"/>
          </a:xfrm>
          <a:prstGeom prst="rect">
            <a:avLst/>
          </a:prstGeom>
          <a:noFill/>
          <a:ln>
            <a:solidFill>
              <a:schemeClr val="bg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bliqueTopLef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7200" b="1" cap="none" spc="0" dirty="0">
              <a:ln w="11430">
                <a:solidFill>
                  <a:srgbClr val="FF0000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6" name="Picture 8" descr="http://s4.pic4you.ru/y2014/10-29/12216/46825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73028"/>
            <a:ext cx="3374803" cy="378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908721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Хитрая плутовка, рыжая головка, пушистый хвост-краса. Кто это?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34417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ypresentation.ru/documents/59bdf5112351d07de98fc5b1d6468b59/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4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82" y="1700808"/>
            <a:ext cx="894347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i="1" u="sng" dirty="0" smtClean="0">
                <a:solidFill>
                  <a:schemeClr val="accent3">
                    <a:lumMod val="50000"/>
                  </a:schemeClr>
                </a:solidFill>
              </a:rPr>
              <a:t>Пир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4800" dirty="0" smtClean="0"/>
              <a:t> – большой званый обед,</a:t>
            </a:r>
          </a:p>
          <a:p>
            <a:r>
              <a:rPr lang="ru-RU" sz="4800" dirty="0" smtClean="0"/>
              <a:t>                  обильное угощение.</a:t>
            </a:r>
          </a:p>
          <a:p>
            <a:r>
              <a:rPr lang="ru-RU" sz="4800" b="1" i="1" u="sng" dirty="0" smtClean="0">
                <a:solidFill>
                  <a:schemeClr val="accent3">
                    <a:lumMod val="50000"/>
                  </a:schemeClr>
                </a:solidFill>
              </a:rPr>
              <a:t>Потчевать</a:t>
            </a:r>
            <a:r>
              <a:rPr lang="ru-RU" sz="4800" dirty="0" smtClean="0"/>
              <a:t>   – угощать.</a:t>
            </a:r>
          </a:p>
          <a:p>
            <a:r>
              <a:rPr lang="ru-RU" sz="4800" b="1" i="1" u="sng" dirty="0" smtClean="0">
                <a:solidFill>
                  <a:schemeClr val="accent3">
                    <a:lumMod val="50000"/>
                  </a:schemeClr>
                </a:solidFill>
              </a:rPr>
              <a:t>Не обессудь  </a:t>
            </a:r>
            <a:r>
              <a:rPr lang="ru-RU" sz="4800" dirty="0" smtClean="0"/>
              <a:t> – не отнесись</a:t>
            </a:r>
          </a:p>
          <a:p>
            <a:r>
              <a:rPr lang="ru-RU" sz="4800" dirty="0" smtClean="0"/>
              <a:t>                          строго, не осуди.</a:t>
            </a:r>
          </a:p>
          <a:p>
            <a:r>
              <a:rPr lang="ru-RU" sz="4800" b="1" i="1" u="sng" dirty="0" err="1" smtClean="0">
                <a:solidFill>
                  <a:schemeClr val="accent3">
                    <a:lumMod val="50000"/>
                  </a:schemeClr>
                </a:solidFill>
              </a:rPr>
              <a:t>Несолоно</a:t>
            </a:r>
            <a:r>
              <a:rPr lang="ru-RU" sz="4800" b="1" i="1" u="sng" dirty="0" smtClean="0">
                <a:solidFill>
                  <a:schemeClr val="accent3">
                    <a:lumMod val="50000"/>
                  </a:schemeClr>
                </a:solidFill>
              </a:rPr>
              <a:t>  хлебавши </a:t>
            </a:r>
            <a:r>
              <a:rPr lang="ru-RU" sz="4800" b="1" i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4800" dirty="0" smtClean="0"/>
              <a:t>– ни с чем.</a:t>
            </a:r>
            <a:endParaRPr lang="ru-RU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88640"/>
            <a:ext cx="538993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b="1" i="1" u="sng" dirty="0" smtClean="0">
                <a:solidFill>
                  <a:srgbClr val="FF0000"/>
                </a:solidFill>
              </a:rPr>
              <a:t>СЛОВАРЬ</a:t>
            </a:r>
            <a:endParaRPr lang="ru-RU" sz="100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46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Лиса и журавль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 аукнется, так и откликнется</a:t>
            </a: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5613" y="2199640"/>
            <a:ext cx="685277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что звать, </a:t>
            </a:r>
          </a:p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коли нечего давать.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8039" y="4437112"/>
            <a:ext cx="720793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Не потчуй меня тем, </a:t>
            </a:r>
          </a:p>
          <a:p>
            <a:pPr algn="ctr"/>
            <a:r>
              <a:rPr lang="ru-RU" sz="6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 я не ем.</a:t>
            </a:r>
            <a:endParaRPr lang="ru-RU" sz="6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2125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олоденька\Pictures\2015-09-19\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361"/>
            <a:ext cx="9150986" cy="6883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Володенька\Pictures\2015-09-19\00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" t="10829" r="90206" b="81736"/>
          <a:stretch/>
        </p:blipFill>
        <p:spPr bwMode="auto">
          <a:xfrm>
            <a:off x="107504" y="260648"/>
            <a:ext cx="648072" cy="511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9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73</Words>
  <Application>Microsoft Office PowerPoint</Application>
  <PresentationFormat>Экран (4:3)</PresentationFormat>
  <Paragraphs>14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Володенька</dc:creator>
  <cp:lastModifiedBy>Арина</cp:lastModifiedBy>
  <cp:revision>12</cp:revision>
  <dcterms:created xsi:type="dcterms:W3CDTF">2015-09-19T17:44:15Z</dcterms:created>
  <dcterms:modified xsi:type="dcterms:W3CDTF">2019-05-09T20:53:59Z</dcterms:modified>
</cp:coreProperties>
</file>