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118AA-E80D-4464-A2EB-C268D8D6F95B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E47E2-7C37-40A0-B6BD-D46E2927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«Юные ЮИД»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акция «Засвети себя и друзей»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8064896" cy="1752600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акции:</a:t>
            </a:r>
          </a:p>
          <a:p>
            <a:pPr algn="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Воспитанники подготовительной группы МБДОУ № 6 </a:t>
            </a:r>
          </a:p>
          <a:p>
            <a:pPr algn="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О. В. Усикова</a:t>
            </a:r>
          </a:p>
          <a:p>
            <a:pPr algn="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С.А.Васина</a:t>
            </a:r>
          </a:p>
          <a:p>
            <a:pPr algn="r"/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Родители воспитанников</a:t>
            </a: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32656"/>
            <a:ext cx="8712968" cy="61206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404664"/>
            <a:ext cx="1751948" cy="24040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8092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Выработка  у детей привычки правильно вести себя на дорогах, воспитать из них грамотных пешеходов, использующих светоотражающие элементы (фликеры) при передвижении в тёмное время суток.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420888"/>
            <a:ext cx="8280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знания детей о знаках дорожного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движения; 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новыми помогающими знаками дорожного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детей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светоотражающими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элементами;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познавательную активность как участника дорожного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движения;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развитию осторожности, осмотрительности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дорогах;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воспитывать внимание, сосредоточенность, умение применять полученные знания в повседневной жизни.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28" y="332656"/>
            <a:ext cx="8568952" cy="165618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2780928"/>
            <a:ext cx="8496944" cy="31683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226_094053.jpg"/>
          <p:cNvPicPr>
            <a:picLocks noChangeAspect="1"/>
          </p:cNvPicPr>
          <p:nvPr/>
        </p:nvPicPr>
        <p:blipFill>
          <a:blip r:embed="rId2" cstate="print"/>
          <a:srcRect b="5814"/>
          <a:stretch>
            <a:fillRect/>
          </a:stretch>
        </p:blipFill>
        <p:spPr>
          <a:xfrm>
            <a:off x="179512" y="2924944"/>
            <a:ext cx="2952328" cy="370757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3" name="Рисунок 2" descr="IMG_20181226_094313.jpg"/>
          <p:cNvPicPr preferRelativeResize="0">
            <a:picLocks/>
          </p:cNvPicPr>
          <p:nvPr/>
        </p:nvPicPr>
        <p:blipFill>
          <a:blip r:embed="rId3" cstate="print"/>
          <a:srcRect b="6508"/>
          <a:stretch>
            <a:fillRect/>
          </a:stretch>
        </p:blipFill>
        <p:spPr>
          <a:xfrm>
            <a:off x="3203848" y="2924944"/>
            <a:ext cx="2664296" cy="3672408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3528" y="188640"/>
            <a:ext cx="849694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преддверии Нового года команда родителей группы провела проверку по наличию светоотражающих элементов на одежде детей. Выяснили, что не у всех детей есть эти элементы и решили провести «Засвети себя и друзей». </a:t>
            </a:r>
          </a:p>
          <a:p>
            <a:pPr indent="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кому не приятно получать подарки в Новый год! Родители с детьми закупили фликеры и 25 Декабря  мы пошли по группам детского сада и дарили фликеры всем детям.</a:t>
            </a:r>
          </a:p>
          <a:p>
            <a:endParaRPr lang="ru-RU" dirty="0"/>
          </a:p>
        </p:txBody>
      </p:sp>
      <p:pic>
        <p:nvPicPr>
          <p:cNvPr id="6" name="Рисунок 5" descr="IMG_20181226_100258.jpg"/>
          <p:cNvPicPr>
            <a:picLocks noChangeAspect="1"/>
          </p:cNvPicPr>
          <p:nvPr/>
        </p:nvPicPr>
        <p:blipFill>
          <a:blip r:embed="rId4" cstate="print"/>
          <a:srcRect b="5901"/>
          <a:stretch>
            <a:fillRect/>
          </a:stretch>
        </p:blipFill>
        <p:spPr>
          <a:xfrm>
            <a:off x="6012160" y="2924944"/>
            <a:ext cx="2952328" cy="3704164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_20181226_094439.jpg"/>
          <p:cNvPicPr>
            <a:picLocks noChangeAspect="1"/>
          </p:cNvPicPr>
          <p:nvPr/>
        </p:nvPicPr>
        <p:blipFill>
          <a:blip r:embed="rId2" cstate="print"/>
          <a:srcRect b="5533"/>
          <a:stretch>
            <a:fillRect/>
          </a:stretch>
        </p:blipFill>
        <p:spPr>
          <a:xfrm>
            <a:off x="899592" y="2204864"/>
            <a:ext cx="3487316" cy="4392488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39552" y="26064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не только дарили светоотражатели, но и  рассказывали об их назначении. На практике показали действие светоотражателей. И провели блиц-опрос.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20181226_094323.jpg"/>
          <p:cNvPicPr>
            <a:picLocks noChangeAspect="1"/>
          </p:cNvPicPr>
          <p:nvPr/>
        </p:nvPicPr>
        <p:blipFill>
          <a:blip r:embed="rId3" cstate="print"/>
          <a:srcRect b="5579"/>
          <a:stretch>
            <a:fillRect/>
          </a:stretch>
        </p:blipFill>
        <p:spPr>
          <a:xfrm>
            <a:off x="4932040" y="2204864"/>
            <a:ext cx="3653584" cy="4328254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0181226_100722.jpg"/>
          <p:cNvPicPr>
            <a:picLocks noChangeAspect="1"/>
          </p:cNvPicPr>
          <p:nvPr/>
        </p:nvPicPr>
        <p:blipFill>
          <a:blip r:embed="rId2" cstate="print"/>
          <a:srcRect b="8511"/>
          <a:stretch>
            <a:fillRect/>
          </a:stretch>
        </p:blipFill>
        <p:spPr>
          <a:xfrm>
            <a:off x="395536" y="3284984"/>
            <a:ext cx="4617443" cy="3168352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3" name="Рисунок 2" descr="IMG_20181226_100733.jpg"/>
          <p:cNvPicPr>
            <a:picLocks noChangeAspect="1"/>
          </p:cNvPicPr>
          <p:nvPr/>
        </p:nvPicPr>
        <p:blipFill>
          <a:blip r:embed="rId3" cstate="print"/>
          <a:srcRect l="29925" b="7601"/>
          <a:stretch>
            <a:fillRect/>
          </a:stretch>
        </p:blipFill>
        <p:spPr>
          <a:xfrm>
            <a:off x="5292080" y="2996952"/>
            <a:ext cx="3640736" cy="3600400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39552" y="980728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завершении акции ребята смотрели мультфильм 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«Уроки тетушки Совы»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972267"/>
            <a:ext cx="9144000" cy="6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«Световозвращатели детям купите, родители, пусть на дороге их видят водители!»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avatar-71895-201152203347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4118738"/>
            <a:ext cx="3384376" cy="2538282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51520" y="188640"/>
            <a:ext cx="8712968" cy="648072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222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«Юные ЮИД» акция «Засвети себя и друзей»</vt:lpstr>
      <vt:lpstr>Слайд 2</vt:lpstr>
      <vt:lpstr>Слайд 3</vt:lpstr>
      <vt:lpstr>Слайд 4</vt:lpstr>
      <vt:lpstr>Слайд 5</vt:lpstr>
      <vt:lpstr>Слайд 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«Юные ЮИД» акция «Засвети себя и друзей»</dc:title>
  <dc:creator>Admin</dc:creator>
  <cp:lastModifiedBy>Сергей</cp:lastModifiedBy>
  <cp:revision>3</cp:revision>
  <dcterms:created xsi:type="dcterms:W3CDTF">2019-01-10T04:56:44Z</dcterms:created>
  <dcterms:modified xsi:type="dcterms:W3CDTF">2019-05-15T15:20:17Z</dcterms:modified>
</cp:coreProperties>
</file>