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1" r:id="rId5"/>
    <p:sldId id="264" r:id="rId6"/>
    <p:sldId id="268" r:id="rId7"/>
    <p:sldId id="270" r:id="rId8"/>
    <p:sldId id="271" r:id="rId9"/>
    <p:sldId id="272" r:id="rId10"/>
    <p:sldId id="276" r:id="rId11"/>
    <p:sldId id="298" r:id="rId12"/>
    <p:sldId id="299" r:id="rId13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1"/>
        </a:solidFill>
        <a:latin typeface="Book Antiqu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FF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932277E-85EE-4A46-B910-6A1B48E792C8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2B4A875-EDB8-491B-B94C-64EF33FD74F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76903C-6EEE-459C-901D-3C2928E7FDD7}" type="slidenum">
              <a:rPr lang="es-MX" smtClean="0"/>
              <a:pPr/>
              <a:t>1</a:t>
            </a:fld>
            <a:endParaRPr lang="es-MX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E34516-7219-4BEF-BA32-E2CECBC2EB21}" type="slidenum">
              <a:rPr lang="es-MX" smtClean="0"/>
              <a:pPr/>
              <a:t>10</a:t>
            </a:fld>
            <a:endParaRPr lang="es-MX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C4BF65-3BC2-45C2-80CC-C97839D0435C}" type="slidenum">
              <a:rPr lang="es-MX" smtClean="0"/>
              <a:pPr/>
              <a:t>2</a:t>
            </a:fld>
            <a:endParaRPr lang="es-MX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987F43-5C2A-4B05-B54D-84D17C650928}" type="slidenum">
              <a:rPr lang="es-MX" smtClean="0"/>
              <a:pPr/>
              <a:t>3</a:t>
            </a:fld>
            <a:endParaRPr lang="es-MX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5AB97B-0E26-4E0C-BF42-398DF257225D}" type="slidenum">
              <a:rPr lang="es-MX" smtClean="0"/>
              <a:pPr/>
              <a:t>4</a:t>
            </a:fld>
            <a:endParaRPr lang="es-MX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DC880-5F3E-4B5E-ADE4-1DAC0269135A}" type="slidenum">
              <a:rPr lang="es-MX" smtClean="0"/>
              <a:pPr/>
              <a:t>5</a:t>
            </a:fld>
            <a:endParaRPr lang="es-MX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CC8933-6A59-4866-92E6-CC4026E50A34}" type="slidenum">
              <a:rPr lang="es-MX" smtClean="0"/>
              <a:pPr/>
              <a:t>6</a:t>
            </a:fld>
            <a:endParaRPr lang="es-MX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B02DB7-9F2C-4D25-82D3-A54633E797E2}" type="slidenum">
              <a:rPr lang="es-MX" smtClean="0"/>
              <a:pPr/>
              <a:t>7</a:t>
            </a:fld>
            <a:endParaRPr lang="es-MX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1F9DFE-84D7-4DEF-B6A2-D9918C3247A0}" type="slidenum">
              <a:rPr lang="es-MX" smtClean="0"/>
              <a:pPr/>
              <a:t>8</a:t>
            </a:fld>
            <a:endParaRPr lang="es-MX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704488-835D-40A4-B10E-AC04CCC5DDFA}" type="slidenum">
              <a:rPr lang="es-MX" smtClean="0"/>
              <a:pPr/>
              <a:t>9</a:t>
            </a:fld>
            <a:endParaRPr lang="es-MX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F17A6E-1F38-47DB-B626-A0715911A0C6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227AE-61B2-4268-BD2E-C0260F64DD58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8C1BD-45E4-4E44-9303-0E935E17200D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66FAC-D8BD-4D74-9246-8F8CFDFB09E4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30CEA-1564-4C9B-B8CE-86D40DF9315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FCE80-9227-4AFA-99C4-AA12D3973FB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5E184A-67C4-4865-99FF-DCFBA4D62B26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E9007-7DBE-4BB4-9035-F21D2ED0EA3B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11D58-4556-42F9-A370-8877B381A081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B1952-8CCC-41A1-92E4-BB8102517800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4F32E-12B7-4C3A-88F6-A48F20E1AFD2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E1919E99-E494-4316-83BF-1A01E2E2E955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7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6vino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339975" y="549275"/>
            <a:ext cx="45370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4800" dirty="0">
                <a:solidFill>
                  <a:srgbClr val="7030A0"/>
                </a:solidFill>
              </a:rPr>
              <a:t>    Antarctica</a:t>
            </a:r>
          </a:p>
          <a:p>
            <a:r>
              <a:rPr lang="es-MX" sz="2400" dirty="0"/>
              <a:t>        </a:t>
            </a:r>
            <a:r>
              <a:rPr lang="ru-RU" sz="2400" dirty="0">
                <a:latin typeface="Arial" charset="0"/>
              </a:rPr>
              <a:t>   </a:t>
            </a:r>
            <a:r>
              <a:rPr lang="es-MX" sz="2400" dirty="0"/>
              <a:t> </a:t>
            </a:r>
            <a:endParaRPr lang="es-MX" sz="3200" dirty="0">
              <a:solidFill>
                <a:srgbClr val="FDFD0B"/>
              </a:solidFill>
            </a:endParaRPr>
          </a:p>
        </p:txBody>
      </p:sp>
      <p:pic>
        <p:nvPicPr>
          <p:cNvPr id="2054" name="Picture 6" descr="antar_spac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675" y="1989138"/>
            <a:ext cx="24384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195513" y="4868863"/>
            <a:ext cx="51133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</a:rPr>
              <a:t> </a:t>
            </a:r>
            <a:r>
              <a:rPr lang="es-MX">
                <a:solidFill>
                  <a:srgbClr val="7030A0"/>
                </a:solidFill>
              </a:rPr>
              <a:t>           </a:t>
            </a:r>
            <a:r>
              <a:rPr lang="ru-RU">
                <a:solidFill>
                  <a:srgbClr val="7030A0"/>
                </a:solidFill>
              </a:rPr>
              <a:t>   </a:t>
            </a:r>
            <a:r>
              <a:rPr lang="es-MX" b="1">
                <a:solidFill>
                  <a:srgbClr val="7030A0"/>
                </a:solidFill>
              </a:rPr>
              <a:t>Satellite View</a:t>
            </a:r>
          </a:p>
          <a:p>
            <a:r>
              <a:rPr lang="es-MX" b="1">
                <a:solidFill>
                  <a:srgbClr val="FDFD0B"/>
                </a:solidFill>
              </a:rPr>
              <a:t>      </a:t>
            </a:r>
            <a:r>
              <a:rPr lang="ru-RU" b="1">
                <a:solidFill>
                  <a:srgbClr val="FDFD0B"/>
                </a:solidFill>
              </a:rPr>
              <a:t>       </a:t>
            </a:r>
            <a:endParaRPr lang="ru-RU" b="1">
              <a:solidFill>
                <a:srgbClr val="FDFD0B"/>
              </a:solidFill>
              <a:latin typeface="Arial" charset="0"/>
            </a:endParaRPr>
          </a:p>
          <a:p>
            <a:endParaRPr lang="ru-RU" b="1">
              <a:solidFill>
                <a:srgbClr val="FDFD0B"/>
              </a:solidFill>
            </a:endParaRPr>
          </a:p>
          <a:p>
            <a:r>
              <a:rPr lang="ru-RU" b="1"/>
              <a:t>                                                </a:t>
            </a:r>
            <a:endParaRPr lang="es-MX" b="1"/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971550" y="5805488"/>
            <a:ext cx="442277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660066"/>
                </a:solidFill>
              </a:rPr>
              <a:t>Agaeva Saida and Artem Zenkov 9 A</a:t>
            </a:r>
            <a:endParaRPr lang="ru-RU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 advTm="7000">
    <p:sndAc>
      <p:stSnd loop="1">
        <p:snd r:embed="rId3" name="LUIS COBOS Aria de Amor ToscaMINI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3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35013" y="1643063"/>
            <a:ext cx="7437437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3200"/>
              <a:t>In spite of the severe weather, Antarctica has rich animal life amazingly well adapted to the harsh conditions.  </a:t>
            </a:r>
          </a:p>
          <a:p>
            <a:pPr algn="just"/>
            <a:endParaRPr lang="ru-RU" sz="2400" b="1">
              <a:solidFill>
                <a:srgbClr val="FDFD0B"/>
              </a:solidFill>
            </a:endParaRPr>
          </a:p>
          <a:p>
            <a:pPr algn="just"/>
            <a:r>
              <a:rPr lang="es-MX" sz="2400" b="1">
                <a:solidFill>
                  <a:srgbClr val="FDFD0B"/>
                </a:solidFill>
              </a:rPr>
              <a:t>  </a:t>
            </a:r>
          </a:p>
          <a:p>
            <a:pPr algn="just"/>
            <a:endParaRPr lang="es-MX" sz="2400" b="1">
              <a:solidFill>
                <a:srgbClr val="FDFD0B"/>
              </a:solidFill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750" y="692150"/>
            <a:ext cx="8064500" cy="7080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Many animals live  in Antarctica</a:t>
            </a:r>
            <a:r>
              <a:rPr lang="ru-RU" dirty="0"/>
              <a:t>.</a:t>
            </a:r>
            <a:r>
              <a:rPr lang="en-US" dirty="0"/>
              <a:t> For example</a:t>
            </a:r>
            <a:r>
              <a:rPr lang="ru-RU" dirty="0"/>
              <a:t>,</a:t>
            </a:r>
            <a:r>
              <a:rPr lang="en-US" dirty="0"/>
              <a:t> penguins</a:t>
            </a:r>
            <a:r>
              <a:rPr lang="ru-RU" dirty="0"/>
              <a:t>,</a:t>
            </a:r>
            <a:r>
              <a:rPr lang="en-US" dirty="0"/>
              <a:t> seals</a:t>
            </a:r>
            <a:r>
              <a:rPr lang="ru-RU" dirty="0"/>
              <a:t>,</a:t>
            </a:r>
            <a:r>
              <a:rPr lang="en-US" dirty="0"/>
              <a:t> sea leopards</a:t>
            </a:r>
            <a:r>
              <a:rPr lang="ru-RU" dirty="0"/>
              <a:t>,</a:t>
            </a:r>
            <a:r>
              <a:rPr lang="en-US" dirty="0"/>
              <a:t> different birds </a:t>
            </a:r>
            <a:r>
              <a:rPr lang="ru-RU" dirty="0"/>
              <a:t>,</a:t>
            </a:r>
            <a:r>
              <a:rPr lang="en-US" dirty="0"/>
              <a:t> killer whales and so on.</a:t>
            </a:r>
            <a:endParaRPr lang="ru-RU" dirty="0"/>
          </a:p>
        </p:txBody>
      </p:sp>
      <p:pic>
        <p:nvPicPr>
          <p:cNvPr id="27651" name="Picture 2" descr="Животные-Антарктики-Описание-названия-и-особенности-животных-Антарктики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628775"/>
            <a:ext cx="3240088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Животные-Антарктики-Описание-названия-и-особенности-животных-Антарктики-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4149725"/>
            <a:ext cx="3309937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Животные-Антарктики-Описание-названия-и-особенности-животных-Антарктики-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1557338"/>
            <a:ext cx="35290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Животные-Антарктики-Описание-названия-и-особенности-животных-Антарктики-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2363" y="4149725"/>
            <a:ext cx="36004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333375"/>
            <a:ext cx="6335713" cy="1322388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dirty="0"/>
              <a:t>Unfortunately</a:t>
            </a:r>
            <a:r>
              <a:rPr lang="ru-RU" dirty="0"/>
              <a:t>,</a:t>
            </a:r>
            <a:r>
              <a:rPr lang="en-US" dirty="0"/>
              <a:t> due to issues with the environment in Antarctica </a:t>
            </a:r>
            <a:r>
              <a:rPr lang="ru-RU" dirty="0"/>
              <a:t>, </a:t>
            </a:r>
            <a:r>
              <a:rPr lang="en-US" dirty="0"/>
              <a:t>for example</a:t>
            </a:r>
            <a:r>
              <a:rPr lang="ru-RU" dirty="0"/>
              <a:t> ,</a:t>
            </a:r>
            <a:r>
              <a:rPr lang="en-US" dirty="0"/>
              <a:t> melting of  glaciers </a:t>
            </a:r>
            <a:r>
              <a:rPr lang="ru-RU" dirty="0"/>
              <a:t>,</a:t>
            </a:r>
            <a:r>
              <a:rPr lang="en-US" dirty="0"/>
              <a:t> pollution of  the biosphere </a:t>
            </a:r>
            <a:r>
              <a:rPr lang="ru-RU" dirty="0"/>
              <a:t>, </a:t>
            </a:r>
            <a:r>
              <a:rPr lang="en-US" dirty="0"/>
              <a:t>ozone hole and so on</a:t>
            </a:r>
            <a:r>
              <a:rPr lang="ru-RU" dirty="0"/>
              <a:t>,</a:t>
            </a:r>
            <a:r>
              <a:rPr lang="en-US" dirty="0"/>
              <a:t> animals have problems with health .</a:t>
            </a:r>
            <a:endParaRPr lang="ru-RU" dirty="0"/>
          </a:p>
        </p:txBody>
      </p:sp>
      <p:pic>
        <p:nvPicPr>
          <p:cNvPr id="28675" name="Picture 2" descr="ÐÐ°ÑÑÐ¸Ð½ÐºÐ¸ Ð¿Ð¾ Ð·Ð°Ð¿ÑÐ¾ÑÑ Ð·Ð°Ð³ÑÑÐ·Ð½ÐµÐ½Ð¸Ðµ Ð°Ð½ÑÐ°ÑÐºÑÐ¸Ð´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773238"/>
            <a:ext cx="42005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2276475"/>
            <a:ext cx="372110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49079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71600" y="548680"/>
            <a:ext cx="6984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dirty="0" smtClean="0"/>
              <a:t>The Antarctic continent is located in the South Pole of our Planet.</a:t>
            </a:r>
          </a:p>
          <a:p>
            <a:pPr algn="just"/>
            <a:r>
              <a:rPr lang="es-MX" dirty="0" smtClean="0"/>
              <a:t>Its geography, climate and biological conditions provide a unique enviroment.</a:t>
            </a:r>
            <a:endParaRPr lang="es-MX" dirty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53862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11188" y="549275"/>
            <a:ext cx="8208962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3200"/>
              <a:t>Antarctica has the lowest temperatures in our planet reaching minus 158 degrees Farenheit</a:t>
            </a:r>
            <a:r>
              <a:rPr lang="en-US" sz="3200" b="1"/>
              <a:t> </a:t>
            </a:r>
            <a:r>
              <a:rPr lang="es-MX" sz="3200"/>
              <a:t>with winds of </a:t>
            </a:r>
            <a:r>
              <a:rPr lang="en-US" sz="3200"/>
              <a:t>187.5 Miles p</a:t>
            </a:r>
            <a:r>
              <a:rPr lang="es-MX" sz="3200"/>
              <a:t>er hour.</a:t>
            </a:r>
          </a:p>
          <a:p>
            <a:pPr algn="just"/>
            <a:r>
              <a:rPr lang="es-MX" sz="3200"/>
              <a:t>Containing 90% of the planet’s ice, it’s the major reserve of fresh water on Earth. </a:t>
            </a:r>
          </a:p>
          <a:p>
            <a:pPr algn="just"/>
            <a:endParaRPr lang="en-US" sz="2400" b="1">
              <a:solidFill>
                <a:srgbClr val="FDFD0B"/>
              </a:solidFill>
            </a:endParaRPr>
          </a:p>
          <a:p>
            <a:endParaRPr lang="ru-RU" sz="2400" b="1">
              <a:solidFill>
                <a:srgbClr val="FDFD0B"/>
              </a:solidFill>
            </a:endParaRPr>
          </a:p>
          <a:p>
            <a:endParaRPr lang="es-MX" sz="320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68617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5708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7950" y="0"/>
            <a:ext cx="9504363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476672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400" dirty="0" smtClean="0">
                <a:solidFill>
                  <a:srgbClr val="FFC000"/>
                </a:solidFill>
              </a:rPr>
              <a:t>About 99% of Antarctica is covered with ice at an average thickness of 8,200 feet, reaching in some places  15,669 feet.</a:t>
            </a:r>
            <a:r>
              <a:rPr lang="es-MX" sz="2400" b="1" dirty="0" smtClean="0">
                <a:solidFill>
                  <a:srgbClr val="FFC000"/>
                </a:solidFill>
              </a:rPr>
              <a:t> </a:t>
            </a:r>
            <a:endParaRPr lang="ru-RU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11987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324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03213" y="985838"/>
            <a:ext cx="69326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76238" y="1773238"/>
            <a:ext cx="7580312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MX" sz="3200"/>
              <a:t>The Antarctic Continent functions as one of Earth’s “refrigerators”, regulating the oceanic currents and the world’s climate.</a:t>
            </a:r>
            <a:r>
              <a:rPr lang="es-MX" sz="2400" b="1">
                <a:solidFill>
                  <a:srgbClr val="FDFD0B"/>
                </a:solidFill>
              </a:rPr>
              <a:t> </a:t>
            </a:r>
            <a:endParaRPr lang="ru-RU" sz="2400" b="1">
              <a:solidFill>
                <a:srgbClr val="FDFD0B"/>
              </a:solidFill>
            </a:endParaRPr>
          </a:p>
          <a:p>
            <a:pPr algn="just"/>
            <a:endParaRPr lang="ru-RU" sz="2400" b="1">
              <a:solidFill>
                <a:srgbClr val="FDFD0B"/>
              </a:solidFill>
            </a:endParaRPr>
          </a:p>
          <a:p>
            <a:pPr algn="just"/>
            <a:endParaRPr lang="es-MX" sz="2400" b="1">
              <a:solidFill>
                <a:srgbClr val="FDFD0B"/>
              </a:solidFill>
            </a:endParaRPr>
          </a:p>
          <a:p>
            <a:pPr algn="just"/>
            <a:endParaRPr lang="es-MX" sz="2400" b="1">
              <a:solidFill>
                <a:srgbClr val="FDFD0B"/>
              </a:solidFill>
            </a:endParaRPr>
          </a:p>
          <a:p>
            <a:endParaRPr lang="es-MX" sz="3200"/>
          </a:p>
          <a:p>
            <a:endParaRPr lang="es-MX" sz="3200"/>
          </a:p>
          <a:p>
            <a:endParaRPr lang="es-MX" sz="320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6vino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3" descr="55267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b8be2684e3f10ec8c9b8360be005cf4 (1)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MX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4b8be2684e3f10ec8c9b8360be005cf4 (1)</Template>
  <TotalTime>1</TotalTime>
  <Words>215</Words>
  <Application>Microsoft Office PowerPoint</Application>
  <PresentationFormat>Экран (4:3)</PresentationFormat>
  <Paragraphs>33</Paragraphs>
  <Slides>12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4b8be2684e3f10ec8c9b8360be005cf4 (1)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Лена</cp:lastModifiedBy>
  <cp:revision>6</cp:revision>
  <dcterms:created xsi:type="dcterms:W3CDTF">2019-05-14T04:58:38Z</dcterms:created>
  <dcterms:modified xsi:type="dcterms:W3CDTF">2019-05-17T18:57:53Z</dcterms:modified>
  <cp:category>Cultural</cp:category>
</cp:coreProperties>
</file>