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3" r:id="rId6"/>
    <p:sldId id="265" r:id="rId7"/>
    <p:sldId id="260" r:id="rId8"/>
    <p:sldId id="262" r:id="rId9"/>
    <p:sldId id="270" r:id="rId10"/>
    <p:sldId id="271" r:id="rId11"/>
    <p:sldId id="266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122413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</a:rPr>
              <a:t> Домик для кошки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2564904"/>
            <a:ext cx="3960440" cy="341741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6а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Усков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Павел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географии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Ускова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Ю.В.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6002308"/>
            <a:ext cx="25975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2018-2019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08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фото для проекта\IMG_20190317_141330.jpg"/>
          <p:cNvPicPr>
            <a:picLocks noChangeAspect="1" noChangeArrowheads="1"/>
          </p:cNvPicPr>
          <p:nvPr/>
        </p:nvPicPr>
        <p:blipFill>
          <a:blip r:embed="rId2" cstate="print"/>
          <a:srcRect t="21690" r="16284" b="9815"/>
          <a:stretch>
            <a:fillRect/>
          </a:stretch>
        </p:blipFill>
        <p:spPr bwMode="auto">
          <a:xfrm>
            <a:off x="539552" y="1582976"/>
            <a:ext cx="3672408" cy="4006263"/>
          </a:xfrm>
          <a:prstGeom prst="rect">
            <a:avLst/>
          </a:prstGeom>
          <a:noFill/>
        </p:spPr>
      </p:pic>
      <p:pic>
        <p:nvPicPr>
          <p:cNvPr id="1028" name="Picture 4" descr="C:\Users\1\Desktop\фото для проекта\IMG_20190317_162517.jpg"/>
          <p:cNvPicPr>
            <a:picLocks noChangeAspect="1" noChangeArrowheads="1"/>
          </p:cNvPicPr>
          <p:nvPr/>
        </p:nvPicPr>
        <p:blipFill>
          <a:blip r:embed="rId3" cstate="print"/>
          <a:srcRect t="10439" r="24615" b="14561"/>
          <a:stretch>
            <a:fillRect/>
          </a:stretch>
        </p:blipFill>
        <p:spPr bwMode="auto">
          <a:xfrm>
            <a:off x="5148064" y="1772816"/>
            <a:ext cx="3039845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146456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III. </a:t>
            </a:r>
            <a:r>
              <a:rPr lang="ru-RU" b="1" dirty="0"/>
              <a:t>Заключительный этап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Анализ полученного изделия.</a:t>
            </a:r>
          </a:p>
        </p:txBody>
      </p:sp>
      <p:pic>
        <p:nvPicPr>
          <p:cNvPr id="1026" name="Picture 2" descr="C:\Users\1\Desktop\фото для проекта\IMG_20190319_224353.jpg"/>
          <p:cNvPicPr>
            <a:picLocks noChangeAspect="1" noChangeArrowheads="1"/>
          </p:cNvPicPr>
          <p:nvPr/>
        </p:nvPicPr>
        <p:blipFill>
          <a:blip r:embed="rId2" cstate="print"/>
          <a:srcRect t="12149" r="2807" b="9854"/>
          <a:stretch>
            <a:fillRect/>
          </a:stretch>
        </p:blipFill>
        <p:spPr bwMode="auto">
          <a:xfrm>
            <a:off x="2339752" y="2060848"/>
            <a:ext cx="3744416" cy="40632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0520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Экономический расчёт.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2420888"/>
          <a:ext cx="8280920" cy="37490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62473"/>
                <a:gridCol w="2898323"/>
                <a:gridCol w="1639156"/>
                <a:gridCol w="1402080"/>
                <a:gridCol w="1678888"/>
              </a:tblGrid>
              <a:tr h="654323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 (руб.)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9092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Трубы</a:t>
                      </a:r>
                      <a:r>
                        <a:rPr lang="ru-RU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ПВХ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5 шт.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9092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Ковролин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1,5 м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340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510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9092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Клей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 кг.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9092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Уголок металлический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30 шт.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9092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Шурупы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12 шт.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9092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Верёвка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10 м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680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9092">
                <a:tc>
                  <a:txBody>
                    <a:bodyPr/>
                    <a:lstStyle/>
                    <a:p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Итого: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2704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492896"/>
            <a:ext cx="8640960" cy="36332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Изготовить безопасный и долгосрочный домик для кошки.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801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204864"/>
            <a:ext cx="8568951" cy="3921299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/>
              <a:t>Выбрать подходящий образец домика.</a:t>
            </a:r>
          </a:p>
          <a:p>
            <a:r>
              <a:rPr lang="ru-RU" sz="4000" dirty="0" smtClean="0"/>
              <a:t>Определить необходимое количество материала.</a:t>
            </a:r>
          </a:p>
          <a:p>
            <a:r>
              <a:rPr lang="ru-RU" sz="4000" dirty="0" smtClean="0"/>
              <a:t>Приобрести нужный материал.</a:t>
            </a:r>
          </a:p>
          <a:p>
            <a:r>
              <a:rPr lang="ru-RU" sz="4000" dirty="0" smtClean="0"/>
              <a:t>Выполнить работу.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9029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Актуальность проекта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323528" y="2132856"/>
            <a:ext cx="4032448" cy="45365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smtClean="0"/>
              <a:t>В магазинах нашего города есть домики для игр и отдыха кошек. Однако цены на них порядка 3000-8000 руб. за коробку из картона с отверстием под название «Кошкин дом». Возникла идея самим сделать настоящий «Кошкин дом» из простых и доступных материалов.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95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2492896"/>
            <a:ext cx="48965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Оборудованный своими руками уголок для домашней кошки, сбережёт семейный бюджет и обеспечит комфорт для всех членов семьи.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I. </a:t>
            </a:r>
            <a:r>
              <a:rPr lang="ru-RU" b="1" dirty="0"/>
              <a:t>Подготовительный этап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00808"/>
            <a:ext cx="61926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Банк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идей.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Выбор эскиза.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материалов.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Покупка материалов.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4" descr="https://static.dochkisinochki.ru/upload/_catalog/6c/3b/3f/GL000369485eFS0360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861048"/>
            <a:ext cx="2261266" cy="2424077"/>
          </a:xfrm>
          <a:prstGeom prst="rect">
            <a:avLst/>
          </a:prstGeom>
          <a:noFill/>
        </p:spPr>
      </p:pic>
      <p:pic>
        <p:nvPicPr>
          <p:cNvPr id="7" name="Picture 2" descr="https://cdn.fishki.net/upload/post/201404/01/1256814/2e0e627394ba7ca9ba8b5428a31e49cd.jpg"/>
          <p:cNvPicPr>
            <a:picLocks noChangeAspect="1" noChangeArrowheads="1"/>
          </p:cNvPicPr>
          <p:nvPr/>
        </p:nvPicPr>
        <p:blipFill>
          <a:blip r:embed="rId3" cstate="print"/>
          <a:srcRect t="8772" r="767"/>
          <a:stretch>
            <a:fillRect/>
          </a:stretch>
        </p:blipFill>
        <p:spPr bwMode="auto">
          <a:xfrm>
            <a:off x="5436096" y="2996952"/>
            <a:ext cx="2520280" cy="30477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6661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42535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Для изготовления мне потребовался лист фанеры.</a:t>
            </a:r>
          </a:p>
          <a:p>
            <a:r>
              <a:rPr lang="ru-RU" sz="2800" dirty="0" smtClean="0"/>
              <a:t>Шурупы и уголки для закрепления.</a:t>
            </a:r>
          </a:p>
          <a:p>
            <a:pPr marL="0" indent="0"/>
            <a:r>
              <a:rPr lang="ru-RU" sz="2800" dirty="0" smtClean="0"/>
              <a:t>Верёвка бечёвка.</a:t>
            </a:r>
          </a:p>
          <a:p>
            <a:pPr marL="0" indent="0"/>
            <a:r>
              <a:rPr lang="ru-RU" sz="2800" dirty="0" smtClean="0"/>
              <a:t>Трубы ПВХ</a:t>
            </a:r>
          </a:p>
          <a:p>
            <a:pPr marL="0" indent="0"/>
            <a:r>
              <a:rPr lang="ru-RU" sz="2800" dirty="0" err="1" smtClean="0"/>
              <a:t>Ковролин</a:t>
            </a:r>
            <a:r>
              <a:rPr lang="ru-RU" sz="2800" dirty="0" smtClean="0"/>
              <a:t>.  </a:t>
            </a:r>
          </a:p>
          <a:p>
            <a:pPr marL="0" indent="0"/>
            <a:r>
              <a:rPr lang="ru-RU" sz="2800" dirty="0" smtClean="0"/>
              <a:t>Клей </a:t>
            </a:r>
          </a:p>
          <a:p>
            <a:pPr marL="0" indent="0">
              <a:buNone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II</a:t>
            </a:r>
            <a:r>
              <a:rPr lang="ru-RU" b="1" dirty="0"/>
              <a:t>. Практический этап.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Подготовка материала.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076" name="Picture 4" descr="http://www.kuzalians.ru/images/zao_price/cc39e7d9-32e4-11e1-bc36-0025b3ad0991_1.jpg?rev=144119203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789040"/>
            <a:ext cx="1908720" cy="11370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avatars.mds.yandex.net/get-marketpic/245136/market_62061snWI2IIi5qFlUYxsw/or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509120"/>
            <a:ext cx="1800200" cy="1800200"/>
          </a:xfrm>
          <a:prstGeom prst="rect">
            <a:avLst/>
          </a:prstGeom>
          <a:noFill/>
        </p:spPr>
      </p:pic>
      <p:pic>
        <p:nvPicPr>
          <p:cNvPr id="7172" name="Picture 4" descr="https://xozmagaz.ru/%D0%9A%D0%B0%D1%80%D1%82%D0%B8%D0%BD%D0%BA%D0%B8/%20%D0%B4%D0%BB%D1%8F%20%D0%B4%D0%B5%D1%80%D0%B5%D0%B2%D1%8F%D0%BD%D0%BD%D0%BE%D0%B3%D0%BE%20%D1%81%D1%82%D1%80%D0%BE%D0%B8%D1%82%D0%B5%D0%BB%D1%8C%D1%81%D1%82%D0%B2%D0%B0/%D0%9A%D1%80%D0%B5%D0%BF%D0%B5%D0%B6%D0%BD%D1%8B%D0%B9%20%D1%83%D1%81%D0%B8%D0%BB%D0%B5%D0%BD%D0%BD%D1%8B%D0%B9%20%D1%83%D0%B3%D0%BE%D0%BB%D0%BE%D0%BA%20KU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5129808"/>
            <a:ext cx="1728192" cy="1728192"/>
          </a:xfrm>
          <a:prstGeom prst="rect">
            <a:avLst/>
          </a:prstGeom>
          <a:noFill/>
        </p:spPr>
      </p:pic>
      <p:pic>
        <p:nvPicPr>
          <p:cNvPr id="2050" name="Picture 2" descr="D:\Рабочий стол\IMG_20180506_21583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1933" r="1367" b="14476"/>
          <a:stretch/>
        </p:blipFill>
        <p:spPr bwMode="auto">
          <a:xfrm>
            <a:off x="5940152" y="3356992"/>
            <a:ext cx="2659790" cy="26459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9689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домика.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122" name="Picture 2" descr="C:\Users\1\Desktop\фото для проекта\IMG_20190201_194656.jpg"/>
          <p:cNvPicPr>
            <a:picLocks noChangeAspect="1" noChangeArrowheads="1"/>
          </p:cNvPicPr>
          <p:nvPr/>
        </p:nvPicPr>
        <p:blipFill>
          <a:blip r:embed="rId2" cstate="print"/>
          <a:srcRect r="10596" b="11612"/>
          <a:stretch>
            <a:fillRect/>
          </a:stretch>
        </p:blipFill>
        <p:spPr bwMode="auto">
          <a:xfrm>
            <a:off x="5220072" y="2276872"/>
            <a:ext cx="2731338" cy="3600400"/>
          </a:xfrm>
          <a:prstGeom prst="rect">
            <a:avLst/>
          </a:prstGeom>
          <a:noFill/>
        </p:spPr>
      </p:pic>
      <p:pic>
        <p:nvPicPr>
          <p:cNvPr id="7" name="Picture 1" descr="C:\Users\1\Desktop\фото для проекта\IMG_20190201_193156.jpg"/>
          <p:cNvPicPr>
            <a:picLocks noChangeAspect="1" noChangeArrowheads="1"/>
          </p:cNvPicPr>
          <p:nvPr/>
        </p:nvPicPr>
        <p:blipFill>
          <a:blip r:embed="rId3" cstate="print"/>
          <a:srcRect t="6743" r="23583" b="19088"/>
          <a:stretch>
            <a:fillRect/>
          </a:stretch>
        </p:blipFill>
        <p:spPr bwMode="auto">
          <a:xfrm>
            <a:off x="1259632" y="2187920"/>
            <a:ext cx="2736304" cy="35410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2405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1\Desktop\фото для проекта\IMG_20190312_172800.jpg"/>
          <p:cNvPicPr>
            <a:picLocks noChangeAspect="1" noChangeArrowheads="1"/>
          </p:cNvPicPr>
          <p:nvPr/>
        </p:nvPicPr>
        <p:blipFill>
          <a:blip r:embed="rId2" cstate="print"/>
          <a:srcRect t="14958" r="11161"/>
          <a:stretch>
            <a:fillRect/>
          </a:stretch>
        </p:blipFill>
        <p:spPr bwMode="auto">
          <a:xfrm>
            <a:off x="1907704" y="620688"/>
            <a:ext cx="4569748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951</TotalTime>
  <Words>222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   Домик для кошки</vt:lpstr>
      <vt:lpstr>Цель: </vt:lpstr>
      <vt:lpstr>Задачи:</vt:lpstr>
      <vt:lpstr>Актуальность проекта</vt:lpstr>
      <vt:lpstr>Гипотеза</vt:lpstr>
      <vt:lpstr>I. Подготовительный этап</vt:lpstr>
      <vt:lpstr> II. Практический этап.  1. Подготовка материала. </vt:lpstr>
      <vt:lpstr> 2. Изготовление домика. </vt:lpstr>
      <vt:lpstr>Слайд 9</vt:lpstr>
      <vt:lpstr>Слайд 10</vt:lpstr>
      <vt:lpstr>III. Заключительный этап. 1. Анализ полученного изделия.</vt:lpstr>
      <vt:lpstr>2. Экономический расчёт.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Кафе для птиц</dc:title>
  <dc:creator>User</dc:creator>
  <cp:lastModifiedBy>2</cp:lastModifiedBy>
  <cp:revision>99</cp:revision>
  <dcterms:created xsi:type="dcterms:W3CDTF">2018-04-30T12:20:19Z</dcterms:created>
  <dcterms:modified xsi:type="dcterms:W3CDTF">2019-05-16T09:14:32Z</dcterms:modified>
</cp:coreProperties>
</file>