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59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73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885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4286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92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534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08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234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23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55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16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411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02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20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236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353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162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6BA77-FDE2-453C-AEC9-415F5AFA94DA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1EEDB-1178-47CC-AB16-BF4C60993F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5912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7"/>
            <a:ext cx="9905998" cy="4336659"/>
          </a:xfrm>
        </p:spPr>
        <p:txBody>
          <a:bodyPr>
            <a:normAutofit/>
          </a:bodyPr>
          <a:lstStyle/>
          <a:p>
            <a:r>
              <a:rPr lang="ru-RU" sz="4800" dirty="0"/>
              <a:t>Игровые технологии на уроках</a:t>
            </a:r>
            <a:br>
              <a:rPr lang="ru-RU" sz="4800" dirty="0"/>
            </a:br>
            <a:r>
              <a:rPr lang="ru-RU" sz="4800" dirty="0"/>
              <a:t>физической культуры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52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546" y="0"/>
            <a:ext cx="10018713" cy="1752599"/>
          </a:xfrm>
        </p:spPr>
        <p:txBody>
          <a:bodyPr>
            <a:normAutofit/>
          </a:bodyPr>
          <a:lstStyle/>
          <a:p>
            <a:pPr algn="ctr"/>
            <a:r>
              <a:rPr lang="ru-RU" sz="4000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обеспечивают:</a:t>
            </a:r>
            <a:endParaRPr lang="ru-RU" sz="4000" u="sng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524" y="1702623"/>
            <a:ext cx="11507297" cy="2905003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успешность </a:t>
            </a:r>
            <a:r>
              <a:rPr lang="ru-RU" sz="3200" dirty="0"/>
              <a:t>адаптации ребёнка к новой ситуации развития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развития </a:t>
            </a:r>
            <a:r>
              <a:rPr lang="ru-RU" sz="3200" dirty="0"/>
              <a:t>младшего школьника как субъекта собственной деятельности поведения, его эффективную социализацию;</a:t>
            </a:r>
          </a:p>
          <a:p>
            <a:r>
              <a:rPr lang="ru-RU" sz="3200" dirty="0"/>
              <a:t>сохранение и укрепление его нравственного, психического физического здоровья и. т. д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237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8709" y="201881"/>
            <a:ext cx="10418805" cy="6466114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sz="5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планировании полезной для конкретного занятия подвижной игры </a:t>
            </a:r>
            <a:r>
              <a:rPr lang="ru-RU" sz="5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учитывается </a:t>
            </a:r>
            <a:r>
              <a:rPr lang="ru-RU" sz="5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</a:t>
            </a:r>
            <a:r>
              <a:rPr lang="ru-RU" sz="5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нагрузка </a:t>
            </a:r>
            <a:r>
              <a:rPr lang="ru-RU" sz="5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 и </a:t>
            </a:r>
            <a:r>
              <a:rPr lang="ru-RU" sz="5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</a:t>
            </a:r>
            <a:r>
              <a:rPr lang="ru-RU" sz="51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её место среди других упражнений и учебных заданий</a:t>
            </a:r>
            <a:r>
              <a:rPr lang="ru-RU" sz="5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 уроке решается задача развития силы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в него включались вспомогательные игры, связанные с кратковременными скоростно-силовыми напряжениями, разнообразными формами преодоления мышечного сопротивления противника в непосредственном соприкосновении с ним — перетягивание, сталкивание, удержание, выталкивание, и т. д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быстроты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подбирались игры, требующие мгновенных ответных реакций на зрительные, звуковые, тактильные сигналы, упражнения с внезапными остановками, стремительными рывками, мгновенными задержками, бегом на короткие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расстояния.</a:t>
            </a:r>
          </a:p>
          <a:p>
            <a:pPr marL="0" indent="0">
              <a:buNone/>
            </a:pP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ловкости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использовались игры, требующие точной координации движений и быстрого согласования своих действий с партнерами по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команде.</a:t>
            </a:r>
          </a:p>
          <a:p>
            <a:pPr marL="0" indent="0">
              <a:buNone/>
            </a:pPr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выносливости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применялись игры, связанные с заведомо большой затратой сил и энергии, с частыми повторами составных двигательных операций или с продолжительной непрерывной двигательной 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деятельностью.</a:t>
            </a:r>
            <a:endParaRPr lang="ru-RU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5886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12029704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игры следует соблюдать правила</a:t>
            </a:r>
            <a:r>
              <a:rPr lang="ru-RU" sz="40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971" y="1790088"/>
            <a:ext cx="10972800" cy="45259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Простота и доступность;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– активный участник игры;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используемого инвентаря;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не должна унижать достоинства играющих;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 принцип: от трудного к лёгкому, от сложного к простому.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1911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43</TotalTime>
  <Words>235</Words>
  <Application>Microsoft Office PowerPoint</Application>
  <PresentationFormat>Широкоэкранный</PresentationFormat>
  <Paragraphs>16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Trebuchet MS</vt:lpstr>
      <vt:lpstr>Tw Cen MT</vt:lpstr>
      <vt:lpstr>Контур</vt:lpstr>
      <vt:lpstr>Игровые технологии на уроках физической культуры</vt:lpstr>
      <vt:lpstr>Игровые технологии обеспечивают:</vt:lpstr>
      <vt:lpstr>Презентация PowerPoint</vt:lpstr>
      <vt:lpstr>При проведении игры следует соблюдать правила: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 на уроках физической культуры</dc:title>
  <dc:creator>Пользователь Windows</dc:creator>
  <cp:lastModifiedBy>Windows User</cp:lastModifiedBy>
  <cp:revision>6</cp:revision>
  <dcterms:created xsi:type="dcterms:W3CDTF">2018-05-09T08:05:02Z</dcterms:created>
  <dcterms:modified xsi:type="dcterms:W3CDTF">2019-05-16T05:30:08Z</dcterms:modified>
</cp:coreProperties>
</file>