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B1E0776-A47A-47FB-A374-EE2257A082E6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9793A43-DB6D-4653-B1E6-9C37E9C4F8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E0776-A47A-47FB-A374-EE2257A082E6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793A43-DB6D-4653-B1E6-9C37E9C4F8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E0776-A47A-47FB-A374-EE2257A082E6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793A43-DB6D-4653-B1E6-9C37E9C4F8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E0776-A47A-47FB-A374-EE2257A082E6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793A43-DB6D-4653-B1E6-9C37E9C4F8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B1E0776-A47A-47FB-A374-EE2257A082E6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9793A43-DB6D-4653-B1E6-9C37E9C4F8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E0776-A47A-47FB-A374-EE2257A082E6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9793A43-DB6D-4653-B1E6-9C37E9C4F8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E0776-A47A-47FB-A374-EE2257A082E6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9793A43-DB6D-4653-B1E6-9C37E9C4F8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E0776-A47A-47FB-A374-EE2257A082E6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793A43-DB6D-4653-B1E6-9C37E9C4F8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1E0776-A47A-47FB-A374-EE2257A082E6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9793A43-DB6D-4653-B1E6-9C37E9C4F8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B1E0776-A47A-47FB-A374-EE2257A082E6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9793A43-DB6D-4653-B1E6-9C37E9C4F8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B1E0776-A47A-47FB-A374-EE2257A082E6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9793A43-DB6D-4653-B1E6-9C37E9C4F8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B1E0776-A47A-47FB-A374-EE2257A082E6}" type="datetimeFigureOut">
              <a:rPr lang="ru-RU" smtClean="0"/>
              <a:pPr/>
              <a:t>15.05.2019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9793A43-DB6D-4653-B1E6-9C37E9C4F8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Технологическая карта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FFFF00"/>
                </a:solidFill>
              </a:rPr>
              <a:t>«Бумажные цветы из салфеток»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4786322"/>
            <a:ext cx="6560234" cy="1500198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Выполнил: </a:t>
            </a:r>
            <a:r>
              <a:rPr lang="ru-RU" dirty="0" err="1" smtClean="0">
                <a:solidFill>
                  <a:srgbClr val="FF0000"/>
                </a:solidFill>
              </a:rPr>
              <a:t>Хужина</a:t>
            </a:r>
            <a:r>
              <a:rPr lang="ru-RU" dirty="0" smtClean="0">
                <a:solidFill>
                  <a:srgbClr val="FF0000"/>
                </a:solidFill>
              </a:rPr>
              <a:t> Л.С.- </a:t>
            </a:r>
            <a:endParaRPr lang="ru-RU" dirty="0" smtClean="0">
              <a:solidFill>
                <a:srgbClr val="FF0000"/>
              </a:solidFill>
            </a:endParaRPr>
          </a:p>
          <a:p>
            <a:pPr algn="l"/>
            <a:r>
              <a:rPr lang="ru-RU" dirty="0" smtClean="0">
                <a:solidFill>
                  <a:srgbClr val="FF0000"/>
                </a:solidFill>
              </a:rPr>
              <a:t>учитель </a:t>
            </a:r>
            <a:r>
              <a:rPr lang="ru-RU" dirty="0" smtClean="0">
                <a:solidFill>
                  <a:srgbClr val="FF0000"/>
                </a:solidFill>
              </a:rPr>
              <a:t>технологии.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Оформляем стебель полоской зеленой </a:t>
            </a:r>
            <a:r>
              <a:rPr lang="ru-RU" dirty="0" err="1" smtClean="0">
                <a:solidFill>
                  <a:srgbClr val="FFC000"/>
                </a:solidFill>
              </a:rPr>
              <a:t>крепированной</a:t>
            </a:r>
            <a:r>
              <a:rPr lang="ru-RU" dirty="0" smtClean="0">
                <a:solidFill>
                  <a:srgbClr val="FFC000"/>
                </a:solidFill>
              </a:rPr>
              <a:t> бумаги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8194" name="Picture 2" descr="C:\Users\admin\Desktop\Фотоурок\IMG_20190514_1425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500174"/>
            <a:ext cx="3394472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Закрепляем конец при помощи клея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9218" name="Picture 2" descr="C:\Users\admin\Desktop\Фотоурок\IMG_20190514_1431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646238"/>
            <a:ext cx="6072230" cy="4997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Цветочек готов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0242" name="Picture 2" descr="C:\Users\admin\Desktop\Фотоурок\IMG_20190514_1432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4609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Техника безопасности при работе с ножницами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Без разрешения учителя не брать инструменты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Ножницы кладут с правой стороны кольцами к себе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Не оставляй их в открытом виде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Передавай ножницы кольцами в сторону товарища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Инструменты и материал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026" name="Picture 2" descr="C:\Users\admin\Desktop\Фотоурок\IMG_20190514_1416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57356" y="1646238"/>
            <a:ext cx="6143668" cy="4997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Разрезаем салфетку пополам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2050" name="Picture 2" descr="C:\Users\admin\Desktop\Фотоурок\IMG_20190514_1416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4764" y="1646238"/>
            <a:ext cx="3394472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Складываем 3 салфетки  друг на друга стопкой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3074" name="Picture 2" descr="C:\Users\admin\Desktop\Фотоурок\IMG_20190514_1419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4764" y="1646238"/>
            <a:ext cx="3394472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Складываем салфетки гармошкой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098" name="Picture 2" descr="C:\Users\admin\Desktop\Фотоурок\IMG_20190514_1419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4764" y="1646238"/>
            <a:ext cx="3394472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Находим у гармошки середину и </a:t>
            </a:r>
            <a:r>
              <a:rPr lang="ru-RU" dirty="0" err="1" smtClean="0">
                <a:solidFill>
                  <a:srgbClr val="FFC000"/>
                </a:solidFill>
              </a:rPr>
              <a:t>и</a:t>
            </a:r>
            <a:r>
              <a:rPr lang="ru-RU" smtClean="0">
                <a:solidFill>
                  <a:srgbClr val="FFC000"/>
                </a:solidFill>
              </a:rPr>
              <a:t> фиксируем проволокой 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5122" name="Picture 2" descr="C:\Users\admin\Desktop\Фотоурок\IMG_20190514_1420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2" y="1646238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Отгибаем каждый слой к центру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6146" name="Picture 2" descr="C:\Users\admin\Desktop\Фотоурок\IMG_20190514_1422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4764" y="1646238"/>
            <a:ext cx="3394472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Цветочек готов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170" name="Picture 2" descr="C:\Users\admin\Desktop\Фотоурок\IMG_20190514_1424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4764" y="1646238"/>
            <a:ext cx="3394472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79</TotalTime>
  <Words>86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Литейная</vt:lpstr>
      <vt:lpstr>Технологическая карта «Бумажные цветы из салфеток»</vt:lpstr>
      <vt:lpstr>Техника безопасности при работе с ножницами</vt:lpstr>
      <vt:lpstr>Инструменты и материал</vt:lpstr>
      <vt:lpstr>Разрезаем салфетку пополам</vt:lpstr>
      <vt:lpstr>Складываем 3 салфетки  друг на друга стопкой</vt:lpstr>
      <vt:lpstr>Складываем салфетки гармошкой</vt:lpstr>
      <vt:lpstr>Находим у гармошки середину и и фиксируем проволокой </vt:lpstr>
      <vt:lpstr>Отгибаем каждый слой к центру</vt:lpstr>
      <vt:lpstr>Цветочек готов</vt:lpstr>
      <vt:lpstr>Оформляем стебель полоской зеленой крепированной бумаги</vt:lpstr>
      <vt:lpstr>Закрепляем конец при помощи клея</vt:lpstr>
      <vt:lpstr>Цветочек готов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11</cp:revision>
  <dcterms:created xsi:type="dcterms:W3CDTF">2019-05-14T17:52:19Z</dcterms:created>
  <dcterms:modified xsi:type="dcterms:W3CDTF">2019-05-15T10:48:40Z</dcterms:modified>
</cp:coreProperties>
</file>