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F46A0FE2-8D45-4301-BC00-9FA8C55BB330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5EE073-BCB9-45F6-B3C6-65F8567ED9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628800"/>
            <a:ext cx="6400800" cy="864096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Кос </a:t>
            </a:r>
            <a:r>
              <a:rPr lang="ru-RU" sz="4400" b="1" spc="0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4400" b="1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шака</a:t>
            </a:r>
            <a:r>
              <a:rPr lang="ru-RU" sz="4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4400" b="1" spc="0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ш</a:t>
            </a:r>
            <a:r>
              <a:rPr lang="ru-RU" sz="4400" b="1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ыд</a:t>
            </a:r>
            <a:r>
              <a:rPr lang="ru-RU" sz="4400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4400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365104"/>
            <a:ext cx="2952328" cy="1270170"/>
          </a:xfrm>
          <a:noFill/>
          <a:ln>
            <a:solidFill>
              <a:schemeClr val="bg1"/>
            </a:solidFill>
          </a:ln>
        </p:spPr>
        <p:txBody>
          <a:bodyPr>
            <a:normAutofit fontScale="40000" lnSpcReduction="20000"/>
          </a:bodyPr>
          <a:lstStyle/>
          <a:p>
            <a:pPr lvl="1" algn="l"/>
            <a:r>
              <a:rPr lang="ru-RU" dirty="0" smtClean="0"/>
              <a:t>                                                        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az-Latn-AZ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</a:t>
            </a:r>
            <a:r>
              <a:rPr lang="ru-RU" sz="31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Керес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ш</a:t>
            </a:r>
            <a:r>
              <a:rPr lang="en-US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школаса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Уръёль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структурн</a:t>
            </a:r>
            <a:r>
              <a:rPr lang="en-US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й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подразделениеса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6 – </a:t>
            </a:r>
            <a:r>
              <a:rPr lang="az-Latn-AZ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 класса вел</a:t>
            </a:r>
            <a:r>
              <a:rPr lang="az-Latn-AZ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дчысь</a:t>
            </a:r>
            <a:endParaRPr lang="ru-RU" sz="31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lvl="1" algn="l"/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  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Зюзев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Артём</a:t>
            </a:r>
          </a:p>
          <a:p>
            <a:pPr lvl="1" algn="l"/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Веськ</a:t>
            </a:r>
            <a:r>
              <a:rPr lang="en-US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ö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длысь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- </a:t>
            </a:r>
            <a:r>
              <a:rPr lang="ru-RU" sz="31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Коданева</a:t>
            </a: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Ольга Владимировна</a:t>
            </a:r>
            <a:endParaRPr lang="ru-RU" sz="31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796" y="3356993"/>
            <a:ext cx="2912772" cy="227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2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Состав</a:t>
            </a:r>
            <a:endParaRPr lang="ru-RU" b="1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1800" dirty="0" smtClean="0"/>
              <a:t>                                    </a:t>
            </a:r>
            <a:r>
              <a:rPr lang="ru-RU" dirty="0" smtClean="0"/>
              <a:t>6 порция выл</a:t>
            </a:r>
            <a:r>
              <a:rPr lang="az-Latn-AZ" dirty="0" smtClean="0"/>
              <a:t>ö</a:t>
            </a:r>
            <a:r>
              <a:rPr lang="ru-RU" dirty="0" smtClean="0"/>
              <a:t>:</a:t>
            </a:r>
          </a:p>
          <a:p>
            <a:pPr algn="ctr"/>
            <a:r>
              <a:rPr lang="ru-RU" sz="2000" dirty="0" smtClean="0"/>
              <a:t>- 4 </a:t>
            </a:r>
            <a:r>
              <a:rPr lang="ru-RU" sz="2000" dirty="0" err="1" smtClean="0"/>
              <a:t>картупель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- 200 гр. кос </a:t>
            </a:r>
            <a:r>
              <a:rPr lang="ru-RU" sz="2000" dirty="0" err="1" smtClean="0"/>
              <a:t>еджыд</a:t>
            </a:r>
            <a:r>
              <a:rPr lang="ru-RU" sz="2000" dirty="0" smtClean="0"/>
              <a:t> </a:t>
            </a:r>
            <a:r>
              <a:rPr lang="ru-RU" sz="2000" dirty="0" err="1" smtClean="0"/>
              <a:t>тшак</a:t>
            </a:r>
            <a:endParaRPr lang="ru-RU" sz="2000" dirty="0" smtClean="0"/>
          </a:p>
          <a:p>
            <a:pPr algn="ctr"/>
            <a:r>
              <a:rPr lang="ru-RU" sz="2000" dirty="0" smtClean="0"/>
              <a:t>- 1 лук</a:t>
            </a:r>
          </a:p>
          <a:p>
            <a:pPr algn="ctr"/>
            <a:r>
              <a:rPr lang="ru-RU" sz="2000" dirty="0" smtClean="0"/>
              <a:t>-1 </a:t>
            </a:r>
            <a:r>
              <a:rPr lang="ru-RU" sz="2000" dirty="0" err="1" smtClean="0"/>
              <a:t>морков</a:t>
            </a:r>
            <a:endParaRPr lang="ru-RU" sz="2000" dirty="0" smtClean="0"/>
          </a:p>
          <a:p>
            <a:pPr algn="ctr"/>
            <a:r>
              <a:rPr lang="ru-RU" sz="2000" dirty="0" smtClean="0"/>
              <a:t>- 40 мл. к</a:t>
            </a:r>
            <a:r>
              <a:rPr lang="az-Latn-AZ" sz="2000" dirty="0" smtClean="0"/>
              <a:t>ö</a:t>
            </a:r>
            <a:r>
              <a:rPr lang="ru-RU" sz="2000" dirty="0" err="1" smtClean="0"/>
              <a:t>нтусь</a:t>
            </a:r>
            <a:r>
              <a:rPr lang="ru-RU" sz="2000" dirty="0" smtClean="0"/>
              <a:t> вый</a:t>
            </a:r>
          </a:p>
          <a:p>
            <a:pPr algn="ctr"/>
            <a:r>
              <a:rPr lang="ru-RU" sz="2000" dirty="0" smtClean="0"/>
              <a:t>2 л. </a:t>
            </a:r>
            <a:r>
              <a:rPr lang="ru-RU" sz="2000" dirty="0" err="1" smtClean="0"/>
              <a:t>тшака</a:t>
            </a:r>
            <a:r>
              <a:rPr lang="ru-RU" sz="2000" dirty="0" smtClean="0"/>
              <a:t> </a:t>
            </a:r>
            <a:r>
              <a:rPr lang="ru-RU" sz="2000" dirty="0" err="1" smtClean="0"/>
              <a:t>ва</a:t>
            </a:r>
            <a:r>
              <a:rPr lang="ru-RU" sz="2000" dirty="0" smtClean="0"/>
              <a:t> </a:t>
            </a:r>
          </a:p>
          <a:p>
            <a:pPr algn="ctr"/>
            <a:r>
              <a:rPr lang="ru-RU" sz="2000" dirty="0"/>
              <a:t>н</a:t>
            </a:r>
            <a:r>
              <a:rPr lang="az-Latn-AZ" sz="2000" dirty="0" smtClean="0"/>
              <a:t>ö</a:t>
            </a:r>
            <a:r>
              <a:rPr lang="ru-RU" sz="2000" dirty="0" smtClean="0"/>
              <a:t>к, сов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852936"/>
            <a:ext cx="1524000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152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149080"/>
            <a:ext cx="152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27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Кыдзи</a:t>
            </a:r>
            <a:r>
              <a:rPr lang="ru-RU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в</a:t>
            </a:r>
            <a:r>
              <a:rPr lang="az-Latn-AZ" b="1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ö</a:t>
            </a:r>
            <a:r>
              <a:rPr lang="ru-RU" b="1" spc="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чны</a:t>
            </a:r>
            <a:endParaRPr lang="ru-RU" b="1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err="1" smtClean="0"/>
              <a:t>Босьтам</a:t>
            </a:r>
            <a:r>
              <a:rPr lang="ru-RU" dirty="0" smtClean="0"/>
              <a:t> кос </a:t>
            </a:r>
            <a:r>
              <a:rPr lang="ru-RU" dirty="0" err="1" smtClean="0"/>
              <a:t>тшак</a:t>
            </a:r>
            <a:r>
              <a:rPr lang="ru-RU" dirty="0" smtClean="0"/>
              <a:t>, </a:t>
            </a:r>
            <a:r>
              <a:rPr lang="ru-RU" dirty="0" err="1" smtClean="0"/>
              <a:t>мыськалам</a:t>
            </a:r>
            <a:r>
              <a:rPr lang="ru-RU" dirty="0" smtClean="0"/>
              <a:t> </a:t>
            </a:r>
            <a:r>
              <a:rPr lang="ru-RU" dirty="0" err="1" smtClean="0"/>
              <a:t>ва</a:t>
            </a:r>
            <a:r>
              <a:rPr lang="az-Latn-AZ" dirty="0" smtClean="0"/>
              <a:t>ö</a:t>
            </a:r>
            <a:r>
              <a:rPr lang="ru-RU" dirty="0" smtClean="0"/>
              <a:t>н, </a:t>
            </a:r>
            <a:r>
              <a:rPr lang="ru-RU" dirty="0" err="1" smtClean="0"/>
              <a:t>колям</a:t>
            </a:r>
            <a:r>
              <a:rPr lang="ru-RU" dirty="0" smtClean="0"/>
              <a:t> 1 час </a:t>
            </a:r>
            <a:r>
              <a:rPr lang="ru-RU" dirty="0" err="1" smtClean="0"/>
              <a:t>кежл</a:t>
            </a:r>
            <a:r>
              <a:rPr lang="az-Latn-AZ" dirty="0" smtClean="0"/>
              <a:t>ö</a:t>
            </a:r>
            <a:r>
              <a:rPr lang="ru-RU" dirty="0" smtClean="0"/>
              <a:t>. </a:t>
            </a:r>
            <a:r>
              <a:rPr lang="ru-RU" dirty="0" err="1" smtClean="0"/>
              <a:t>Сэсся</a:t>
            </a:r>
            <a:r>
              <a:rPr lang="ru-RU" dirty="0" smtClean="0"/>
              <a:t> пуны с</a:t>
            </a:r>
            <a:r>
              <a:rPr lang="en-US" dirty="0" err="1" smtClean="0"/>
              <a:t>i</a:t>
            </a:r>
            <a:r>
              <a:rPr lang="ru-RU" dirty="0" smtClean="0"/>
              <a:t>й</a:t>
            </a:r>
            <a:r>
              <a:rPr lang="az-Latn-AZ" dirty="0" smtClean="0"/>
              <a:t>ö</a:t>
            </a:r>
            <a:r>
              <a:rPr lang="ru-RU" dirty="0" smtClean="0"/>
              <a:t> ж</a:t>
            </a:r>
            <a:r>
              <a:rPr lang="en-US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ваас</a:t>
            </a:r>
            <a:r>
              <a:rPr lang="ru-RU" dirty="0"/>
              <a:t>.</a:t>
            </a:r>
            <a:r>
              <a:rPr lang="ru-RU" dirty="0" smtClean="0"/>
              <a:t> </a:t>
            </a:r>
            <a:r>
              <a:rPr lang="ru-RU" dirty="0" err="1"/>
              <a:t>С</a:t>
            </a:r>
            <a:r>
              <a:rPr lang="ru-RU" dirty="0" err="1" smtClean="0"/>
              <a:t>овс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оз</a:t>
            </a:r>
            <a:r>
              <a:rPr lang="ru-RU" dirty="0" smtClean="0"/>
              <a:t> </a:t>
            </a:r>
            <a:r>
              <a:rPr lang="ru-RU" dirty="0" err="1" smtClean="0"/>
              <a:t>пуктыны</a:t>
            </a:r>
            <a:r>
              <a:rPr lang="ru-RU" dirty="0" smtClean="0"/>
              <a:t> . </a:t>
            </a:r>
            <a:r>
              <a:rPr lang="ru-RU" dirty="0" err="1" smtClean="0"/>
              <a:t>Тшака</a:t>
            </a:r>
            <a:r>
              <a:rPr lang="ru-RU" dirty="0" smtClean="0"/>
              <a:t> вас</a:t>
            </a:r>
            <a:r>
              <a:rPr lang="az-Latn-AZ" dirty="0" smtClean="0"/>
              <a:t>ö</a:t>
            </a:r>
            <a:r>
              <a:rPr lang="ru-RU" dirty="0" smtClean="0"/>
              <a:t> кол</a:t>
            </a:r>
            <a:r>
              <a:rPr lang="az-Latn-AZ" dirty="0" smtClean="0"/>
              <a:t>ö</a:t>
            </a:r>
            <a:r>
              <a:rPr lang="ru-RU" dirty="0" smtClean="0"/>
              <a:t> с</a:t>
            </a:r>
            <a:r>
              <a:rPr lang="az-Latn-AZ" dirty="0" smtClean="0"/>
              <a:t>ö</a:t>
            </a:r>
            <a:r>
              <a:rPr lang="ru-RU" dirty="0" err="1" smtClean="0"/>
              <a:t>дз</a:t>
            </a:r>
            <a:r>
              <a:rPr lang="az-Latn-AZ" dirty="0" smtClean="0"/>
              <a:t>ö</a:t>
            </a:r>
            <a:r>
              <a:rPr lang="ru-RU" dirty="0" err="1" smtClean="0"/>
              <a:t>дны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 smtClean="0"/>
              <a:t>Пу</a:t>
            </a:r>
            <a:r>
              <a:rPr lang="az-Latn-AZ" dirty="0" smtClean="0"/>
              <a:t>ö</a:t>
            </a:r>
            <a:r>
              <a:rPr lang="ru-RU" dirty="0" smtClean="0"/>
              <a:t>м к</a:t>
            </a:r>
            <a:r>
              <a:rPr lang="az-Latn-AZ" dirty="0" smtClean="0"/>
              <a:t>ö</a:t>
            </a:r>
            <a:r>
              <a:rPr lang="ru-RU" dirty="0" err="1" smtClean="0"/>
              <a:t>дз</a:t>
            </a:r>
            <a:r>
              <a:rPr lang="az-Latn-AZ" dirty="0" smtClean="0"/>
              <a:t>ö</a:t>
            </a:r>
            <a:r>
              <a:rPr lang="ru-RU" dirty="0" smtClean="0"/>
              <a:t>д</a:t>
            </a:r>
            <a:r>
              <a:rPr lang="az-Latn-AZ" dirty="0" smtClean="0"/>
              <a:t>ö</a:t>
            </a:r>
            <a:r>
              <a:rPr lang="ru-RU" dirty="0" smtClean="0"/>
              <a:t>м </a:t>
            </a:r>
            <a:r>
              <a:rPr lang="ru-RU" dirty="0" err="1" smtClean="0"/>
              <a:t>тшакс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посниа</a:t>
            </a:r>
            <a:r>
              <a:rPr lang="ru-RU" dirty="0" smtClean="0"/>
              <a:t> </a:t>
            </a:r>
            <a:r>
              <a:rPr lang="ru-RU" dirty="0" err="1" smtClean="0"/>
              <a:t>вундавны</a:t>
            </a:r>
            <a:r>
              <a:rPr lang="ru-RU" dirty="0" smtClean="0"/>
              <a:t>.</a:t>
            </a:r>
          </a:p>
          <a:p>
            <a:pPr algn="just"/>
            <a:r>
              <a:rPr lang="ru-RU" dirty="0" err="1" smtClean="0"/>
              <a:t>Картупель</a:t>
            </a:r>
            <a:r>
              <a:rPr lang="ru-RU" dirty="0" smtClean="0"/>
              <a:t> да </a:t>
            </a:r>
            <a:r>
              <a:rPr lang="ru-RU" dirty="0" err="1" smtClean="0"/>
              <a:t>морков</a:t>
            </a:r>
            <a:r>
              <a:rPr lang="ru-RU" dirty="0" smtClean="0"/>
              <a:t> </a:t>
            </a:r>
            <a:r>
              <a:rPr lang="ru-RU" dirty="0" err="1" smtClean="0"/>
              <a:t>чиститны</a:t>
            </a:r>
            <a:r>
              <a:rPr lang="ru-RU" dirty="0" smtClean="0"/>
              <a:t> да </a:t>
            </a:r>
            <a:r>
              <a:rPr lang="ru-RU" dirty="0" err="1" smtClean="0"/>
              <a:t>вундавны</a:t>
            </a:r>
            <a:r>
              <a:rPr lang="ru-RU" dirty="0" smtClean="0"/>
              <a:t>, лук </a:t>
            </a:r>
            <a:r>
              <a:rPr lang="ru-RU" dirty="0" err="1" smtClean="0"/>
              <a:t>посньыда</a:t>
            </a:r>
            <a:r>
              <a:rPr lang="ru-RU" dirty="0" smtClean="0"/>
              <a:t> </a:t>
            </a:r>
            <a:r>
              <a:rPr lang="ru-RU" dirty="0" err="1" smtClean="0"/>
              <a:t>шырны</a:t>
            </a:r>
            <a:r>
              <a:rPr lang="ru-RU" dirty="0" smtClean="0"/>
              <a:t> да </a:t>
            </a:r>
            <a:r>
              <a:rPr lang="ru-RU" dirty="0" err="1" smtClean="0"/>
              <a:t>морковк</a:t>
            </a:r>
            <a:r>
              <a:rPr lang="az-Latn-AZ" dirty="0" smtClean="0"/>
              <a:t>ö</a:t>
            </a:r>
            <a:r>
              <a:rPr lang="ru-RU" dirty="0" smtClean="0"/>
              <a:t>д </a:t>
            </a:r>
            <a:r>
              <a:rPr lang="ru-RU" dirty="0" err="1" smtClean="0"/>
              <a:t>пражитны</a:t>
            </a:r>
            <a:r>
              <a:rPr lang="ru-RU" dirty="0"/>
              <a:t>.</a:t>
            </a:r>
            <a:endParaRPr lang="ru-RU" dirty="0" smtClean="0"/>
          </a:p>
          <a:p>
            <a:pPr algn="just"/>
            <a:r>
              <a:rPr lang="ru-RU" dirty="0" err="1" smtClean="0"/>
              <a:t>Пузь</a:t>
            </a:r>
            <a:r>
              <a:rPr lang="az-Latn-AZ" dirty="0" smtClean="0"/>
              <a:t>ö</a:t>
            </a:r>
            <a:r>
              <a:rPr lang="ru-RU" dirty="0" smtClean="0"/>
              <a:t>м </a:t>
            </a:r>
            <a:r>
              <a:rPr lang="ru-RU" dirty="0" err="1" smtClean="0"/>
              <a:t>тшака</a:t>
            </a:r>
            <a:r>
              <a:rPr lang="ru-RU" dirty="0" smtClean="0"/>
              <a:t> </a:t>
            </a:r>
            <a:r>
              <a:rPr lang="ru-RU" dirty="0" err="1" smtClean="0"/>
              <a:t>ва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пуктыны</a:t>
            </a:r>
            <a:r>
              <a:rPr lang="ru-RU" dirty="0" smtClean="0"/>
              <a:t> </a:t>
            </a:r>
            <a:r>
              <a:rPr lang="ru-RU" dirty="0" err="1" smtClean="0"/>
              <a:t>картупель</a:t>
            </a:r>
            <a:r>
              <a:rPr lang="ru-RU" dirty="0" smtClean="0"/>
              <a:t>, </a:t>
            </a:r>
            <a:r>
              <a:rPr lang="ru-RU" dirty="0" err="1" smtClean="0"/>
              <a:t>пражитом</a:t>
            </a:r>
            <a:r>
              <a:rPr lang="ru-RU" dirty="0" smtClean="0"/>
              <a:t> лук да </a:t>
            </a:r>
            <a:r>
              <a:rPr lang="ru-RU" dirty="0" err="1" smtClean="0"/>
              <a:t>морков</a:t>
            </a:r>
            <a:r>
              <a:rPr lang="ru-RU" dirty="0" smtClean="0"/>
              <a:t>, а с</a:t>
            </a:r>
            <a:r>
              <a:rPr lang="en-US" dirty="0" smtClean="0"/>
              <a:t>i</a:t>
            </a:r>
            <a:r>
              <a:rPr lang="ru-RU" dirty="0" err="1" smtClean="0"/>
              <a:t>дз</a:t>
            </a:r>
            <a:r>
              <a:rPr lang="ru-RU" dirty="0" smtClean="0"/>
              <a:t> ж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тшак</a:t>
            </a:r>
            <a:r>
              <a:rPr lang="ru-RU" dirty="0" smtClean="0"/>
              <a:t>. </a:t>
            </a:r>
            <a:r>
              <a:rPr lang="ru-RU" dirty="0" err="1" smtClean="0"/>
              <a:t>Солавны</a:t>
            </a:r>
            <a:r>
              <a:rPr lang="ru-RU" dirty="0" smtClean="0"/>
              <a:t>, </a:t>
            </a:r>
            <a:r>
              <a:rPr lang="ru-RU" dirty="0" err="1" smtClean="0"/>
              <a:t>кисьтны</a:t>
            </a:r>
            <a:r>
              <a:rPr lang="ru-RU" dirty="0" smtClean="0"/>
              <a:t> к</a:t>
            </a:r>
            <a:r>
              <a:rPr lang="az-Latn-AZ" dirty="0" smtClean="0"/>
              <a:t>ö</a:t>
            </a:r>
            <a:r>
              <a:rPr lang="ru-RU" dirty="0" err="1" smtClean="0"/>
              <a:t>нтусь</a:t>
            </a:r>
            <a:r>
              <a:rPr lang="ru-RU" dirty="0" smtClean="0"/>
              <a:t> вый и пуны 20 минут.</a:t>
            </a:r>
          </a:p>
          <a:p>
            <a:pPr algn="just"/>
            <a:r>
              <a:rPr lang="ru-RU" dirty="0" smtClean="0"/>
              <a:t>Н</a:t>
            </a:r>
            <a:r>
              <a:rPr lang="az-Latn-AZ" dirty="0" smtClean="0"/>
              <a:t>ö</a:t>
            </a:r>
            <a:r>
              <a:rPr lang="ru-RU" dirty="0" smtClean="0"/>
              <a:t>кс</a:t>
            </a:r>
            <a:r>
              <a:rPr lang="az-Latn-AZ" dirty="0" smtClean="0"/>
              <a:t>ö</a:t>
            </a:r>
            <a:r>
              <a:rPr lang="ru-RU" dirty="0" smtClean="0"/>
              <a:t> </a:t>
            </a:r>
            <a:r>
              <a:rPr lang="ru-RU" dirty="0" err="1" smtClean="0"/>
              <a:t>пукт</a:t>
            </a:r>
            <a:r>
              <a:rPr lang="az-Latn-AZ" dirty="0" smtClean="0"/>
              <a:t>ö</a:t>
            </a:r>
            <a:r>
              <a:rPr lang="ru-RU" dirty="0" err="1" smtClean="0"/>
              <a:t>ны</a:t>
            </a:r>
            <a:r>
              <a:rPr lang="ru-RU" dirty="0" smtClean="0"/>
              <a:t> </a:t>
            </a:r>
            <a:r>
              <a:rPr lang="ru-RU" dirty="0" err="1" smtClean="0"/>
              <a:t>сёйиг</a:t>
            </a:r>
            <a:r>
              <a:rPr lang="en-US" dirty="0" smtClean="0"/>
              <a:t>ö</a:t>
            </a:r>
            <a:r>
              <a:rPr lang="ru-RU" dirty="0" smtClean="0"/>
              <a:t>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24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Нянь да сов!!!</a:t>
            </a:r>
            <a:endParaRPr lang="ru-RU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64904"/>
            <a:ext cx="3600400" cy="273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300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Литература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Ярославская Ю. «Мир в твоей тарелке»,2007 г.</a:t>
            </a:r>
          </a:p>
          <a:p>
            <a:r>
              <a:rPr lang="ru-RU" dirty="0" err="1" smtClean="0"/>
              <a:t>Безносикова</a:t>
            </a:r>
            <a:r>
              <a:rPr lang="ru-RU" dirty="0"/>
              <a:t> </a:t>
            </a:r>
            <a:r>
              <a:rPr lang="ru-RU" dirty="0" smtClean="0"/>
              <a:t>Л.,</a:t>
            </a:r>
            <a:r>
              <a:rPr lang="ru-RU" dirty="0" err="1" smtClean="0"/>
              <a:t>Айбабина</a:t>
            </a:r>
            <a:r>
              <a:rPr lang="ru-RU" dirty="0" smtClean="0"/>
              <a:t> Е. Русско-коми словарь, 2015 г.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31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126</TotalTime>
  <Words>225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Кутюр</vt:lpstr>
      <vt:lpstr>Кос тшака шыд </vt:lpstr>
      <vt:lpstr>Состав</vt:lpstr>
      <vt:lpstr>Кыдзи вöчны</vt:lpstr>
      <vt:lpstr>Нянь да сов!!!</vt:lpstr>
      <vt:lpstr>Литература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ваш дом</dc:creator>
  <cp:lastModifiedBy>Win коданёва</cp:lastModifiedBy>
  <cp:revision>14</cp:revision>
  <dcterms:created xsi:type="dcterms:W3CDTF">2017-10-23T13:59:13Z</dcterms:created>
  <dcterms:modified xsi:type="dcterms:W3CDTF">2018-03-27T05:51:38Z</dcterms:modified>
</cp:coreProperties>
</file>