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958166" cy="2143139"/>
          </a:xfrm>
          <a:ln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Музыкально-дидактическая     игра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Музыкальные профессии»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000504"/>
            <a:ext cx="4357718" cy="2328882"/>
          </a:xfr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Клименкова А.С.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№6 детского сада №6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Ярцева Смоленской области.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для презентации\Музыкальные профессии\Танцо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для презентации\Музыкальные профессии\Музыкальный руководит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для презентации\Музыкальные профессии\Музыкан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для презентации\Музыкальные профессии\Учитель музы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ля презентации\Музыкальные профессии\Облож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643998" cy="19383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Познакомить детей с разнообразными музыкальными профессиями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расширить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кругозор и словарный запас.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686800" cy="36687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 беседует с детьми о специальностях, связанных с музыкой.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-Перед вами карточки с изображением человека, занимающегося музыкальной деятельностью. Покажите карточку с изображением певца . (Изображен человек, который исполняет песню).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-Покажите карточку с изображением исполнителя. (Человек с музыкальным инструментом- скрипкой, баяном, за фортепиано.)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Аналогичная работа с карточками, на которых изображены дирижер, учитель музыки, музыкальный руководитель детского сада, композитор.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-Объясните значение слова «музыкант». (Человек, чья деятельность связана с музыкой)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ля презентации\Музыкальные профессии\Композит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ля презентации\Музыкальные профессии\Дириж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ля презентации\Музыкальные профессии\Баянис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для презентации\Музыкальные профессии\Пев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для презентации\Музыкальные профессии\Скрипа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для презентации\Музыкальные профессии\Пианис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112</Words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Музыкально-дидактическая     игра « Музыкальные профессии»</vt:lpstr>
      <vt:lpstr>Слайд 2</vt:lpstr>
      <vt:lpstr>  Цель игры: Познакомить детей с разнообразными музыкальными профессиями, расширить кругозор и словарный запас.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Музыкально-дидактическая     игра « Музыкальные профессии»</dc:title>
  <dc:creator>Пользователь</dc:creator>
  <cp:lastModifiedBy>admin</cp:lastModifiedBy>
  <cp:revision>6</cp:revision>
  <dcterms:created xsi:type="dcterms:W3CDTF">2019-03-19T09:55:26Z</dcterms:created>
  <dcterms:modified xsi:type="dcterms:W3CDTF">2019-05-14T11:27:18Z</dcterms:modified>
</cp:coreProperties>
</file>