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6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J:\&#1087;&#1088;&#1077;&#1079;&#1077;&#1085;&#1090;&#1072;&#1094;&#1080;&#1080;%20&#1055;&#1077;&#1088;&#1074;&#1091;&#1090;&#1080;&#1085;&#1089;&#1082;&#1086;&#1081;\&#1087;&#1088;&#1077;&#1079;&#1077;&#1085;&#1090;&#1072;&#1094;&#1080;&#1103;%20&#1085;&#1086;&#1074;&#1099;&#1081;%20&#1075;&#1086;&#1076;\fonovaya_-_skazochnaya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5716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такое Новый Год 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2500306"/>
            <a:ext cx="4643470" cy="41434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Первутинская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Елена Анатольевна.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МКДОУ детский сад «Тополёк» комбинированного вида.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1-ой квалификационной категории.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Зверева Валентина Леонидовна.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МКДОУ детский сад «Тополёк» комбинированного вида.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1-ой квалификационной категории.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заставк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2643182"/>
            <a:ext cx="3643338" cy="3328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анимация.gif"/>
          <p:cNvPicPr>
            <a:picLocks noGrp="1" noChangeAspect="1"/>
          </p:cNvPicPr>
          <p:nvPr>
            <p:ph sz="quarter" idx="1"/>
          </p:nvPr>
        </p:nvPicPr>
        <p:blipFill>
          <a:blip r:embed="rId3" cstate="email"/>
          <a:stretch>
            <a:fillRect/>
          </a:stretch>
        </p:blipFill>
        <p:spPr>
          <a:xfrm>
            <a:off x="357158" y="1500174"/>
            <a:ext cx="4857784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286380" y="1595021"/>
            <a:ext cx="34290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такое Новый год?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все наоборот: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Елки в комнате растут,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Белки шишек не грызут,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Зайцы рядом с волком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колючей елке!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Дождик тоже не простой,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Новый год он золотой,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Блещет что есть мочи,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Никого не мочит,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Даже Дедушка Мороз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Никому не щиплет нос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гирлянда анимация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2910" y="285728"/>
            <a:ext cx="7500990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fonovaya_-_skazochna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45720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286808" cy="10715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дед мороз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1357298"/>
            <a:ext cx="4286280" cy="52864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4572000" y="1214422"/>
            <a:ext cx="4572000" cy="6462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за дед такой чудной,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Появляется зимой,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бородою снежной,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с улыбкой нежной,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красной шапке, теплой шубе,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Весел он и дружелюбен,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спешит в дома к детишкам,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к девчонкам, и к мальчишкам,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Дарит радость в Новый год,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Лишь стихи взамен берет!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гирлянда анимация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0"/>
            <a:ext cx="8215370" cy="118108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Праздник мы встречаем,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Ёлку наряжаем,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Вешаем игрушки,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Шарики, хлопушки…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Рисунок 5" descr="наряжение ёлки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43372" y="2143116"/>
            <a:ext cx="4714908" cy="4414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гирлянда анимация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285728"/>
            <a:ext cx="7358114" cy="1285884"/>
          </a:xfrm>
          <a:prstGeom prst="rect">
            <a:avLst/>
          </a:prstGeom>
        </p:spPr>
      </p:pic>
      <p:pic>
        <p:nvPicPr>
          <p:cNvPr id="8" name="Рисунок 7" descr="ёлочка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5786" y="3214686"/>
            <a:ext cx="2857520" cy="364331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хоровод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1643050"/>
            <a:ext cx="5572163" cy="47149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9" name="Прямоугольник 8"/>
          <p:cNvSpPr/>
          <p:nvPr/>
        </p:nvSpPr>
        <p:spPr>
          <a:xfrm>
            <a:off x="6072198" y="1928802"/>
            <a:ext cx="307180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Дети водят хоровод, </a:t>
            </a:r>
            <a:br>
              <a:rPr lang="ru-RU" sz="3200" dirty="0" smtClean="0"/>
            </a:br>
            <a:r>
              <a:rPr lang="ru-RU" sz="3200" dirty="0" smtClean="0"/>
              <a:t>Хлопают в ладоши. </a:t>
            </a:r>
            <a:br>
              <a:rPr lang="ru-RU" sz="3200" dirty="0" smtClean="0"/>
            </a:br>
            <a:r>
              <a:rPr lang="ru-RU" sz="3200" dirty="0" smtClean="0"/>
              <a:t>Здравствуй, здравствуй,</a:t>
            </a:r>
            <a:br>
              <a:rPr lang="ru-RU" sz="3200" dirty="0" smtClean="0"/>
            </a:br>
            <a:r>
              <a:rPr lang="ru-RU" sz="3200" dirty="0" smtClean="0"/>
              <a:t>Новый год, </a:t>
            </a:r>
            <a:br>
              <a:rPr lang="ru-RU" sz="3200" dirty="0" smtClean="0"/>
            </a:br>
            <a:r>
              <a:rPr lang="ru-RU" sz="3200" dirty="0" smtClean="0"/>
              <a:t>Ты такой хороший!</a:t>
            </a:r>
            <a:endParaRPr lang="ru-RU" sz="3200" dirty="0"/>
          </a:p>
        </p:txBody>
      </p:sp>
      <p:pic>
        <p:nvPicPr>
          <p:cNvPr id="10" name="Рисунок 9" descr="гир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285728"/>
            <a:ext cx="7286676" cy="120967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еда к новогоднему столу 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2071678"/>
            <a:ext cx="3823333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Рисунок 4" descr="еда к новогоднему столу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1928802"/>
            <a:ext cx="4429156" cy="4929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гирл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285728"/>
            <a:ext cx="8429684" cy="17145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подрки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1714488"/>
            <a:ext cx="5357850" cy="4714908"/>
          </a:xfrm>
        </p:spPr>
      </p:pic>
      <p:sp>
        <p:nvSpPr>
          <p:cNvPr id="7" name="Прямоугольник 6"/>
          <p:cNvSpPr/>
          <p:nvPr/>
        </p:nvSpPr>
        <p:spPr>
          <a:xfrm>
            <a:off x="5786446" y="1714488"/>
            <a:ext cx="31432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Дед Мороз под Новый год</a:t>
            </a:r>
            <a:br>
              <a:rPr lang="ru-RU" sz="2000" dirty="0" smtClean="0"/>
            </a:br>
            <a:r>
              <a:rPr lang="ru-RU" sz="2000" dirty="0" smtClean="0"/>
              <a:t>Все, что хочешь, принесет.</a:t>
            </a:r>
            <a:br>
              <a:rPr lang="ru-RU" sz="2000" dirty="0" smtClean="0"/>
            </a:br>
            <a:r>
              <a:rPr lang="ru-RU" sz="2000" dirty="0" smtClean="0"/>
              <a:t>Загадай желанья ты -</a:t>
            </a:r>
            <a:br>
              <a:rPr lang="ru-RU" sz="2000" dirty="0" smtClean="0"/>
            </a:br>
            <a:r>
              <a:rPr lang="ru-RU" sz="2000" dirty="0" smtClean="0"/>
              <a:t>И исполнятся мечты.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86446" y="3571876"/>
            <a:ext cx="335755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Папе с мамой не сказал,</a:t>
            </a:r>
            <a:br>
              <a:rPr lang="ru-RU" sz="2000" dirty="0" smtClean="0"/>
            </a:br>
            <a:r>
              <a:rPr lang="ru-RU" sz="2000" dirty="0" smtClean="0"/>
              <a:t>Что себе я пожелал.</a:t>
            </a:r>
          </a:p>
          <a:p>
            <a:r>
              <a:rPr lang="ru-RU" sz="2000" dirty="0" smtClean="0"/>
              <a:t>Так и вышло. Дед Мороз,</a:t>
            </a:r>
            <a:br>
              <a:rPr lang="ru-RU" sz="2000" dirty="0" smtClean="0"/>
            </a:br>
            <a:r>
              <a:rPr lang="ru-RU" sz="2000" dirty="0" smtClean="0"/>
              <a:t>Все, что я хотел, принес.</a:t>
            </a:r>
            <a:br>
              <a:rPr lang="ru-RU" sz="2000" dirty="0" smtClean="0"/>
            </a:br>
            <a:r>
              <a:rPr lang="ru-RU" sz="2000" dirty="0" smtClean="0"/>
              <a:t>Жаль, в году всего лишь раз</a:t>
            </a:r>
            <a:br>
              <a:rPr lang="ru-RU" sz="2000" dirty="0" smtClean="0"/>
            </a:br>
            <a:r>
              <a:rPr lang="ru-RU" sz="2000" dirty="0" smtClean="0"/>
              <a:t>Он заботится о нас.</a:t>
            </a:r>
            <a:endParaRPr lang="ru-RU" sz="2000" dirty="0"/>
          </a:p>
        </p:txBody>
      </p:sp>
      <p:pic>
        <p:nvPicPr>
          <p:cNvPr id="9" name="Рисунок 8" descr="гир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357166"/>
            <a:ext cx="7358114" cy="1066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 Всем  удачи  в  Новом  Году!</a:t>
            </a:r>
            <a:endParaRPr lang="ru-RU" dirty="0"/>
          </a:p>
        </p:txBody>
      </p:sp>
      <p:pic>
        <p:nvPicPr>
          <p:cNvPr id="6" name="Содержимое 5" descr="свинкаа.gif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1714488"/>
            <a:ext cx="4857784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снеговичок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2066" y="1928802"/>
            <a:ext cx="3738562" cy="45481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245</TotalTime>
  <Words>90</Words>
  <Application>Microsoft Office PowerPoint</Application>
  <PresentationFormat>Экран (4:3)</PresentationFormat>
  <Paragraphs>18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    Что такое Новый Год ?</vt:lpstr>
      <vt:lpstr>Слайд 2</vt:lpstr>
      <vt:lpstr>Слайд 3</vt:lpstr>
      <vt:lpstr>Слайд 4</vt:lpstr>
      <vt:lpstr>Слайд 5</vt:lpstr>
      <vt:lpstr>Слайд 6</vt:lpstr>
      <vt:lpstr>Слайд 7</vt:lpstr>
      <vt:lpstr>      Всем  удачи  в  Новом  Году!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Новый Год ?</dc:title>
  <dc:creator>Пользователь</dc:creator>
  <cp:lastModifiedBy>Tatyana</cp:lastModifiedBy>
  <cp:revision>26</cp:revision>
  <dcterms:created xsi:type="dcterms:W3CDTF">2018-11-18T04:42:25Z</dcterms:created>
  <dcterms:modified xsi:type="dcterms:W3CDTF">2019-05-16T08:24:53Z</dcterms:modified>
</cp:coreProperties>
</file>