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F9BDA-DF13-4E71-A225-F4F156D8296F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6B479-25E0-49FE-93FD-ADD031090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194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54471-173C-47CB-B6BD-A5564BAB3E7D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A07F5-456E-40BE-8533-199A77014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06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BCF81-BF9F-4F83-9E74-B1567DA3E9C2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922B6-1C06-43F9-A58B-DAA6C851F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318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52FC0-E578-4273-A414-F414EC64CE5E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4C339-AF4E-4B0C-A225-AD75AF26C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76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4B216-114B-4F78-9C41-3C8D7B405DD2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AC21C-FEED-4C69-B18D-FD1F41BA3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280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DE35F-2D38-472A-8C2F-B37003F4EC68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6231E-4BE5-46B0-968D-C45231BA1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90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6FBD9-AD81-4EED-8F67-4790DE72B1DE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E965E-29EA-4024-9160-97B2BB3D4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922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3277A-A48D-4300-A7A3-2FACFC9D9E8B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8D98D-9224-426B-BB84-7B2524F1F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62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0C98C-574E-4449-A049-424B3B2AD40B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ACAFF-78B4-4AF4-BCF6-B64E432AB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87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45124-1A87-41F4-84AC-FDA00AA72793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AB45A-E005-4517-8D0B-7AA81BF51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97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432E2-8A1E-4464-82FC-B26DB69F4AB0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8405A-554B-4366-AB0E-72DC01178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513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CDDA2B-FBD6-45BD-9574-78E1284BFF2A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2F7B00-600C-46FD-B169-FEC5CE535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014413"/>
          </a:xfrm>
        </p:spPr>
        <p:txBody>
          <a:bodyPr/>
          <a:lstStyle/>
          <a:p>
            <a:pPr eaLnBrk="1" hangingPunct="1"/>
            <a:r>
              <a:rPr lang="ru-RU" altLang="ru-RU" sz="6600" b="1" smtClean="0"/>
              <a:t>Ситуации: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5388"/>
            <a:ext cx="12192000" cy="5662612"/>
          </a:xfrm>
        </p:spPr>
        <p:txBody>
          <a:bodyPr/>
          <a:lstStyle/>
          <a:p>
            <a:pPr algn="just" eaLnBrk="1" hangingPunct="1"/>
            <a:r>
              <a:rPr lang="ru-RU" altLang="ru-RU" sz="3200" b="1" smtClean="0"/>
              <a:t>Карточка 1.</a:t>
            </a:r>
            <a:r>
              <a:rPr lang="ru-RU" altLang="ru-RU" sz="3200" smtClean="0"/>
              <a:t> Ситуация: У двери в класс остановились девочка, мальчик и учительница. Расскажите и покажите, в каком порядке они должны войти в класс.</a:t>
            </a:r>
          </a:p>
          <a:p>
            <a:pPr algn="just" eaLnBrk="1" hangingPunct="1"/>
            <a:r>
              <a:rPr lang="ru-RU" altLang="ru-RU" sz="3200" b="1" smtClean="0"/>
              <a:t>Карточка 2.</a:t>
            </a:r>
            <a:r>
              <a:rPr lang="ru-RU" altLang="ru-RU" sz="3200" smtClean="0"/>
              <a:t>  «Девочка звонит мальчику, чтобы узнать домашнее задание. К телефону подходит папа мальчика»</a:t>
            </a:r>
          </a:p>
          <a:p>
            <a:pPr algn="just" eaLnBrk="1" hangingPunct="1"/>
            <a:r>
              <a:rPr lang="ru-RU" altLang="ru-RU" sz="3200" smtClean="0"/>
              <a:t> - Как в таком случае начать разговор?</a:t>
            </a:r>
          </a:p>
          <a:p>
            <a:pPr algn="just" eaLnBrk="1" hangingPunct="1"/>
            <a:r>
              <a:rPr lang="ru-RU" altLang="ru-RU" sz="3200" smtClean="0"/>
              <a:t> - Как папа будет звать сына к телефону?</a:t>
            </a:r>
          </a:p>
          <a:p>
            <a:pPr algn="just" eaLnBrk="1" hangingPunct="1"/>
            <a:r>
              <a:rPr lang="ru-RU" altLang="ru-RU" sz="3200" smtClean="0"/>
              <a:t> - Как будут разговаривать между собой мальчик и девочка?</a:t>
            </a:r>
          </a:p>
          <a:p>
            <a:pPr algn="just" eaLnBrk="1" hangingPunct="1"/>
            <a:r>
              <a:rPr lang="ru-RU" altLang="ru-RU" sz="3200" b="1" smtClean="0"/>
              <a:t>Карточка 3. </a:t>
            </a:r>
            <a:r>
              <a:rPr lang="ru-RU" altLang="ru-RU" sz="3200" smtClean="0"/>
              <a:t>«Мальчик приглашает девочку на свой день рождения»</a:t>
            </a:r>
          </a:p>
          <a:p>
            <a:pPr algn="just" eaLnBrk="1" hangingPunct="1"/>
            <a:r>
              <a:rPr lang="ru-RU" altLang="ru-RU" sz="3200" smtClean="0"/>
              <a:t> - Какой разговор состоится между детьми?</a:t>
            </a:r>
          </a:p>
          <a:p>
            <a:pPr algn="just" eaLnBrk="1" hangingPunct="1"/>
            <a:endParaRPr lang="ru-RU" alt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57275"/>
          </a:xfrm>
        </p:spPr>
        <p:txBody>
          <a:bodyPr/>
          <a:lstStyle/>
          <a:p>
            <a:pPr algn="ctr" eaLnBrk="1" hangingPunct="1"/>
            <a:r>
              <a:rPr lang="ru-RU" altLang="ru-RU" sz="5400" b="1" i="1" smtClean="0"/>
              <a:t>«Верно» или «Неверно».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7275"/>
            <a:ext cx="8943975" cy="58007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600" dirty="0" smtClean="0"/>
              <a:t>Выходя из автобуса, мальчик должен пропустить девочку вперед;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600" dirty="0" smtClean="0"/>
              <a:t>Если старушка входит в автобус, отойди, не мешай, пускай сама карабкается;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600" dirty="0" smtClean="0"/>
              <a:t>В кинотеатре проходить на свое место следует лицом к сидящим.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600" dirty="0" smtClean="0"/>
              <a:t>Если в автобусе много народа, можно не держаться и так не упадешь.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600" dirty="0" smtClean="0"/>
              <a:t>Мальчик в кинотеатре уступает девочке то место, с которого лучше видно.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36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650" y="895350"/>
            <a:ext cx="1143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650" y="3009900"/>
            <a:ext cx="1143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650" y="5334000"/>
            <a:ext cx="11430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Картинки по запросу красный круг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2" t="14706" r="18935" b="8823"/>
          <a:stretch>
            <a:fillRect/>
          </a:stretch>
        </p:blipFill>
        <p:spPr bwMode="auto">
          <a:xfrm>
            <a:off x="9786938" y="2005013"/>
            <a:ext cx="1357312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Картинки по запросу красный круг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2" t="14706" r="18935" b="8823"/>
          <a:stretch>
            <a:fillRect/>
          </a:stretch>
        </p:blipFill>
        <p:spPr bwMode="auto">
          <a:xfrm>
            <a:off x="9758363" y="4254500"/>
            <a:ext cx="1357312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3071813" y="1597025"/>
            <a:ext cx="8639175" cy="4351338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z="6000" u="sng" smtClean="0"/>
              <a:t>Домашнее задание:</a:t>
            </a:r>
            <a:endParaRPr lang="ru-RU" altLang="ru-RU" sz="6000" smtClean="0"/>
          </a:p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z="6000" smtClean="0"/>
              <a:t>Р.Т.,с.41.,№1.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2143125" y="754063"/>
            <a:ext cx="10048875" cy="4351337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Char char="v"/>
            </a:pPr>
            <a:r>
              <a:rPr lang="ru-RU" altLang="ru-RU" sz="4400" smtClean="0"/>
              <a:t>Мне было трудно …</a:t>
            </a:r>
          </a:p>
          <a:p>
            <a:pPr algn="ctr" eaLnBrk="1" hangingPunct="1">
              <a:buFont typeface="Wingdings" panose="05000000000000000000" pitchFamily="2" charset="2"/>
              <a:buChar char="v"/>
            </a:pPr>
            <a:endParaRPr lang="ru-RU" altLang="ru-RU" sz="4400" smtClean="0"/>
          </a:p>
          <a:p>
            <a:pPr algn="ctr" eaLnBrk="1" hangingPunct="1">
              <a:buFont typeface="Wingdings" panose="05000000000000000000" pitchFamily="2" charset="2"/>
              <a:buChar char="v"/>
            </a:pPr>
            <a:r>
              <a:rPr lang="ru-RU" altLang="ru-RU" sz="4400" smtClean="0"/>
              <a:t>Сегодня я узнал, что …</a:t>
            </a:r>
          </a:p>
          <a:p>
            <a:pPr algn="ctr" eaLnBrk="1" hangingPunct="1">
              <a:buFont typeface="Wingdings" panose="05000000000000000000" pitchFamily="2" charset="2"/>
              <a:buChar char="v"/>
            </a:pPr>
            <a:endParaRPr lang="ru-RU" altLang="ru-RU" sz="4400" smtClean="0"/>
          </a:p>
          <a:p>
            <a:pPr algn="ctr" eaLnBrk="1" hangingPunct="1">
              <a:buFont typeface="Wingdings" panose="05000000000000000000" pitchFamily="2" charset="2"/>
              <a:buChar char="v"/>
            </a:pPr>
            <a:r>
              <a:rPr lang="ru-RU" altLang="ru-RU" sz="4400" smtClean="0"/>
              <a:t>Самым интересным для меня было …</a:t>
            </a:r>
          </a:p>
          <a:p>
            <a:pPr algn="ctr" eaLnBrk="1" hangingPunct="1">
              <a:buFont typeface="Wingdings" panose="05000000000000000000" pitchFamily="2" charset="2"/>
              <a:buChar char="v"/>
            </a:pPr>
            <a:endParaRPr lang="ru-RU" altLang="ru-RU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7628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atin typeface="+mn-lt"/>
              </a:rPr>
              <a:t>Тема: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8188" y="776288"/>
            <a:ext cx="10515600" cy="617537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z="4000" smtClean="0"/>
              <a:t>Мы – зрители и пассажиры.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876300" y="3255963"/>
            <a:ext cx="11025188" cy="260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 sz="4000"/>
              <a:t>узнаем основные правила поведения в общественных местах;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 sz="4000"/>
              <a:t>научимся правильно вести себя в зрительном зале, в общественном транспорте.</a:t>
            </a:r>
          </a:p>
        </p:txBody>
      </p:sp>
      <p:sp>
        <p:nvSpPr>
          <p:cNvPr id="3077" name="Объект 2"/>
          <p:cNvSpPr txBox="1">
            <a:spLocks/>
          </p:cNvSpPr>
          <p:nvPr/>
        </p:nvSpPr>
        <p:spPr bwMode="auto">
          <a:xfrm>
            <a:off x="838200" y="1862138"/>
            <a:ext cx="105156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5400" b="1"/>
              <a:t>Цели: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00113"/>
          </a:xfrm>
        </p:spPr>
        <p:txBody>
          <a:bodyPr/>
          <a:lstStyle/>
          <a:p>
            <a:pPr algn="ctr" eaLnBrk="1" hangingPunct="1"/>
            <a:r>
              <a:rPr lang="ru-RU" altLang="ru-RU" b="1" i="1" smtClean="0"/>
              <a:t>Стихотворение Агнии Барто «В театре».</a:t>
            </a:r>
          </a:p>
        </p:txBody>
      </p:sp>
      <p:pic>
        <p:nvPicPr>
          <p:cNvPr id="4099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575" y="3786188"/>
            <a:ext cx="45720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575" y="771525"/>
            <a:ext cx="8099425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900113"/>
            <a:ext cx="4281487" cy="597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3714750"/>
            <a:ext cx="3810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3571875" y="95250"/>
            <a:ext cx="8458200" cy="690563"/>
          </a:xfrm>
        </p:spPr>
        <p:txBody>
          <a:bodyPr/>
          <a:lstStyle/>
          <a:p>
            <a:pPr algn="ctr" eaLnBrk="1" hangingPunct="1"/>
            <a:r>
              <a:rPr lang="ru-RU" altLang="ru-RU" b="1" i="1" smtClean="0"/>
              <a:t>Правила поведения в театре: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7675" y="1057275"/>
            <a:ext cx="7772400" cy="58007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200" dirty="0" smtClean="0"/>
              <a:t>1.Приходить в кинотеатр нужно заранее.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200" dirty="0" smtClean="0"/>
              <a:t>2.Проходить на свое место следует лицом к сидящим.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200" dirty="0" smtClean="0"/>
              <a:t>3.Необходимо снять высокую шапку, чтобы она не заслоняла экран.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200" dirty="0" smtClean="0"/>
              <a:t>4.Есть во время киносеанса нельзя – посторонние звуки мешают присутствующим.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200" dirty="0" smtClean="0"/>
              <a:t>5.Во время сеанса не делай никаких замечаний. Это отвлекает зрителей.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5" y="342900"/>
            <a:ext cx="9729788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2"/>
          <p:cNvSpPr>
            <a:spLocks noGrp="1"/>
          </p:cNvSpPr>
          <p:nvPr>
            <p:ph idx="1"/>
          </p:nvPr>
        </p:nvSpPr>
        <p:spPr>
          <a:xfrm>
            <a:off x="852488" y="0"/>
            <a:ext cx="10515600" cy="5376863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z="4800" smtClean="0"/>
              <a:t>Что за чудо – синий дом!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z="4800" smtClean="0"/>
              <a:t>Ребятишек много в нем.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z="4800" smtClean="0"/>
              <a:t>Носит обувь из резины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z="4800" smtClean="0"/>
              <a:t>И питается бензином!</a:t>
            </a:r>
            <a:r>
              <a:rPr lang="ru-RU" altLang="ru-RU" smtClean="0"/>
              <a:t> </a:t>
            </a:r>
          </a:p>
        </p:txBody>
      </p:sp>
      <p:pic>
        <p:nvPicPr>
          <p:cNvPr id="2050" name="Picture 2" descr="Картинки по запросу автобус картинки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325" y="3300413"/>
            <a:ext cx="550068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3009900" y="0"/>
            <a:ext cx="9182100" cy="1325563"/>
          </a:xfrm>
        </p:spPr>
        <p:txBody>
          <a:bodyPr/>
          <a:lstStyle/>
          <a:p>
            <a:pPr algn="ctr" eaLnBrk="1" hangingPunct="1"/>
            <a:r>
              <a:rPr lang="ru-RU" altLang="ru-RU" b="1" i="1" smtClean="0"/>
              <a:t>Правила поведения в общественном транспорте: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6213" y="1325563"/>
            <a:ext cx="8101012" cy="537527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000" dirty="0" smtClean="0"/>
              <a:t>1.  На остановке   не толкайся, не кричи, не мешай другим людям.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000" dirty="0" smtClean="0"/>
              <a:t>2. Во время посадки в транспорт сначала подожди, пока выйдут пассажиры, а потом спокойно войди сам.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000" dirty="0" smtClean="0"/>
              <a:t>3.  Заплати за проезд кондуктору.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000" dirty="0" smtClean="0"/>
              <a:t>4.  Веди себя спокойно: не толкайся, не стой в дверях, громко не разговаривай, держись за поручни.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000" dirty="0" smtClean="0"/>
              <a:t>5.Уступай место инвалидам, пожилым, женщинам с детьми или просто людям старше тебя.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000" dirty="0" smtClean="0"/>
              <a:t>6. Помоги подняться в транспорт или выйти пожилым людям.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3300413" y="0"/>
            <a:ext cx="8891587" cy="1087438"/>
          </a:xfrm>
        </p:spPr>
        <p:txBody>
          <a:bodyPr/>
          <a:lstStyle/>
          <a:p>
            <a:pPr algn="ctr" eaLnBrk="1" hangingPunct="1"/>
            <a:r>
              <a:rPr lang="ru-RU" altLang="ru-RU" b="1" i="1" smtClean="0"/>
              <a:t>Правила поведения в метро: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6225" y="1087438"/>
            <a:ext cx="8105775" cy="57705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600" dirty="0" smtClean="0"/>
              <a:t>1. Нельзя бежать по эскалатору, сидеть на ступеньках, ставить вещи и наваливаться на перила эскалатора.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600" dirty="0" smtClean="0"/>
              <a:t>2. Стоять на эскалаторе нужно с правой стороны.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600" dirty="0" smtClean="0"/>
              <a:t>3.Нельзя подходить к краю платформы.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600" dirty="0" smtClean="0"/>
              <a:t>4. Не следует шуметь, толкаться, играть в подвижные игры.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600" dirty="0" smtClean="0"/>
              <a:t>5. Использованные билеты выбрасывать в спец. контейнеры.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0" y="57150"/>
            <a:ext cx="12192000" cy="680085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i="1" u="sng" dirty="0"/>
              <a:t>Верно</a:t>
            </a:r>
            <a:r>
              <a:rPr lang="ru-RU" sz="3200" b="1" i="1" u="sng" dirty="0" smtClean="0"/>
              <a:t>: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200" dirty="0" smtClean="0"/>
              <a:t>смотреть </a:t>
            </a:r>
            <a:r>
              <a:rPr lang="ru-RU" sz="3200" dirty="0"/>
              <a:t>в окно</a:t>
            </a:r>
            <a:r>
              <a:rPr lang="ru-RU" sz="3200" dirty="0" smtClean="0"/>
              <a:t>,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200" dirty="0" smtClean="0"/>
              <a:t>уступать </a:t>
            </a:r>
            <a:r>
              <a:rPr lang="ru-RU" sz="3200" dirty="0"/>
              <a:t>место старшим</a:t>
            </a:r>
            <a:r>
              <a:rPr lang="ru-RU" sz="3200" dirty="0" smtClean="0"/>
              <a:t>,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200" dirty="0" smtClean="0"/>
              <a:t>держаться </a:t>
            </a:r>
            <a:r>
              <a:rPr lang="ru-RU" sz="3200" dirty="0"/>
              <a:t>за поручень</a:t>
            </a:r>
            <a:r>
              <a:rPr lang="ru-RU" sz="3200" dirty="0" smtClean="0"/>
              <a:t>,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200" dirty="0" smtClean="0"/>
              <a:t>провозить </a:t>
            </a:r>
            <a:r>
              <a:rPr lang="ru-RU" sz="3200" dirty="0"/>
              <a:t>багаж.</a:t>
            </a:r>
          </a:p>
          <a:p>
            <a:pPr marL="0" indent="0" algn="ctr">
              <a:buNone/>
            </a:pPr>
            <a:r>
              <a:rPr lang="ru-RU" sz="3200" b="1" i="1" u="sng" dirty="0"/>
              <a:t>Неверно</a:t>
            </a:r>
            <a:r>
              <a:rPr lang="ru-RU" sz="3200" b="1" i="1" u="sng" dirty="0" smtClean="0"/>
              <a:t>: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200" dirty="0" smtClean="0"/>
              <a:t>расталкивать </a:t>
            </a:r>
            <a:r>
              <a:rPr lang="ru-RU" sz="3200" dirty="0"/>
              <a:t>пассажиров</a:t>
            </a:r>
            <a:r>
              <a:rPr lang="ru-RU" sz="3200" dirty="0" smtClean="0"/>
              <a:t>,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200" dirty="0" smtClean="0"/>
              <a:t>бросать </a:t>
            </a:r>
            <a:r>
              <a:rPr lang="ru-RU" sz="3200" dirty="0"/>
              <a:t>на пол мусор</a:t>
            </a:r>
            <a:r>
              <a:rPr lang="ru-RU" sz="3200" dirty="0" smtClean="0"/>
              <a:t>,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200" dirty="0" smtClean="0"/>
              <a:t>разговаривать </a:t>
            </a:r>
            <a:r>
              <a:rPr lang="ru-RU" sz="3200" dirty="0"/>
              <a:t>с водителем во время движения, </a:t>
            </a:r>
            <a:endParaRPr lang="ru-RU" sz="3200" dirty="0" smtClean="0"/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200" dirty="0" smtClean="0"/>
              <a:t>высовываться </a:t>
            </a:r>
            <a:r>
              <a:rPr lang="ru-RU" sz="3200" dirty="0"/>
              <a:t>в окно</a:t>
            </a:r>
            <a:r>
              <a:rPr lang="ru-RU" sz="3200" dirty="0" smtClean="0"/>
              <a:t>,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200" dirty="0" smtClean="0"/>
              <a:t>ехать </a:t>
            </a:r>
            <a:r>
              <a:rPr lang="ru-RU" sz="3200" dirty="0"/>
              <a:t>на подножке</a:t>
            </a:r>
            <a:r>
              <a:rPr lang="ru-RU" sz="3200" dirty="0" smtClean="0"/>
              <a:t>, 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200" dirty="0" smtClean="0"/>
              <a:t>стоять </a:t>
            </a:r>
            <a:r>
              <a:rPr lang="ru-RU" sz="3200" dirty="0"/>
              <a:t>в проходе.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457592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512</Words>
  <Application>Microsoft Office PowerPoint</Application>
  <PresentationFormat>Широкоэкранный</PresentationFormat>
  <Paragraphs>62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Arial</vt:lpstr>
      <vt:lpstr>Calibri Light</vt:lpstr>
      <vt:lpstr>Wingdings</vt:lpstr>
      <vt:lpstr>Тема Office</vt:lpstr>
      <vt:lpstr>Ситуации:</vt:lpstr>
      <vt:lpstr>Тема:</vt:lpstr>
      <vt:lpstr>Стихотворение Агнии Барто «В театре».</vt:lpstr>
      <vt:lpstr>Правила поведения в театре:</vt:lpstr>
      <vt:lpstr>Презентация PowerPoint</vt:lpstr>
      <vt:lpstr>Презентация PowerPoint</vt:lpstr>
      <vt:lpstr>Правила поведения в общественном транспорте:</vt:lpstr>
      <vt:lpstr>Правила поведения в метро:</vt:lpstr>
      <vt:lpstr>Презентация PowerPoint</vt:lpstr>
      <vt:lpstr>«Верно» или «Неверно».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Ситуации:</dc:title>
  <dc:creator>Венера Шарафутдинова</dc:creator>
  <cp:lastModifiedBy>Венера Шарафутдинова</cp:lastModifiedBy>
  <cp:revision>7</cp:revision>
  <dcterms:created xsi:type="dcterms:W3CDTF">2018-03-10T08:23:42Z</dcterms:created>
  <dcterms:modified xsi:type="dcterms:W3CDTF">2018-03-13T07:22:06Z</dcterms:modified>
</cp:coreProperties>
</file>