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82510-1CB5-4A00-89BF-AC9D3988563C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1EFEB-C7B5-448B-B3C2-4EBF4955B1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russkii-medvezhono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kengur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british-bulldo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bebras.ru/bebras16/main/go/p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nodog.ru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Олимпиады для учащихся начальной школы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«Русский медвежонок»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525963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/>
              <a:t>«</a:t>
            </a:r>
            <a:r>
              <a:rPr lang="ru-RU" b="1" dirty="0"/>
              <a:t>Русский медвежонок — языкознание для всех</a:t>
            </a:r>
            <a:r>
              <a:rPr lang="ru-RU" dirty="0"/>
              <a:t>» — международный конкурс по языкознанию (в основном русскому) среди школьников. Проводится с 2000 года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http://gigabaza.ru/images/16/30053/m28d1309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415" r="16089" b="14507"/>
          <a:stretch>
            <a:fillRect/>
          </a:stretch>
        </p:blipFill>
        <p:spPr bwMode="auto">
          <a:xfrm>
            <a:off x="6084168" y="1484784"/>
            <a:ext cx="251987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71550" y="6021388"/>
            <a:ext cx="79216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>
                <a:latin typeface="Georgia" pitchFamily="18" charset="0"/>
                <a:hlinkClick r:id="rId3"/>
              </a:rPr>
              <a:t>russian-kenguru.ru/</a:t>
            </a:r>
            <a:r>
              <a:rPr lang="en-US" sz="2400" dirty="0" err="1">
                <a:latin typeface="Georgia" pitchFamily="18" charset="0"/>
                <a:hlinkClick r:id="rId3"/>
              </a:rPr>
              <a:t>konkursy</a:t>
            </a:r>
            <a:r>
              <a:rPr lang="en-US" sz="2400" dirty="0">
                <a:latin typeface="Georgia" pitchFamily="18" charset="0"/>
                <a:hlinkClick r:id="rId3"/>
              </a:rPr>
              <a:t>/</a:t>
            </a:r>
            <a:r>
              <a:rPr lang="en-US" sz="2400" dirty="0" err="1">
                <a:latin typeface="Georgia" pitchFamily="18" charset="0"/>
                <a:hlinkClick r:id="rId3"/>
              </a:rPr>
              <a:t>russkii-medvezhonok</a:t>
            </a:r>
            <a:r>
              <a:rPr lang="ru-RU" sz="24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«Кенгуру»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1772816"/>
            <a:ext cx="5050904" cy="3556991"/>
          </a:xfrm>
        </p:spPr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ru-RU" b="1" dirty="0"/>
              <a:t>Кенгуру</a:t>
            </a:r>
            <a:r>
              <a:rPr lang="ru-RU" dirty="0"/>
              <a:t> — международный математический конкурс-игра для школьников</a:t>
            </a:r>
            <a:r>
              <a:rPr lang="ru-RU" dirty="0" smtClean="0"/>
              <a:t>.</a:t>
            </a:r>
            <a:r>
              <a:rPr lang="ru-RU" dirty="0"/>
              <a:t> Идея конкурса принадлежит австралийскому математику и педагогу Питеру </a:t>
            </a:r>
            <a:r>
              <a:rPr lang="ru-RU" dirty="0" err="1"/>
              <a:t>Холлорану</a:t>
            </a:r>
            <a:r>
              <a:rPr lang="ru-RU" dirty="0"/>
              <a:t> (1931—1994). Он придумал разделить задания по категориям сложности и предложить их в форме теста с выбором ответов.</a:t>
            </a:r>
          </a:p>
        </p:txBody>
      </p:sp>
      <p:pic>
        <p:nvPicPr>
          <p:cNvPr id="4" name="Picture 2" descr="http://elhschool.ucoz.ru/2016/april/kenguru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628800"/>
            <a:ext cx="319674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51074" y="5731793"/>
            <a:ext cx="79930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eorgia" pitchFamily="18" charset="0"/>
                <a:hlinkClick r:id="rId3"/>
              </a:rPr>
              <a:t>russian-kenguru.ru/konkursy/kenguru</a:t>
            </a:r>
            <a:r>
              <a:rPr lang="ru-RU" sz="320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pc="50" dirty="0" smtClean="0">
                <a:ln w="11430"/>
                <a:latin typeface="Georgia" pitchFamily="18" charset="0"/>
              </a:rPr>
              <a:t>«</a:t>
            </a:r>
            <a:r>
              <a:rPr lang="en-US" spc="50" dirty="0" smtClean="0">
                <a:ln w="11430"/>
                <a:latin typeface="Georgia" pitchFamily="18" charset="0"/>
              </a:rPr>
              <a:t>British Bulldog</a:t>
            </a:r>
            <a:r>
              <a:rPr lang="ru-RU" spc="50" dirty="0" smtClean="0">
                <a:ln w="11430"/>
                <a:latin typeface="Georgia" pitchFamily="18" charset="0"/>
              </a:rPr>
              <a:t>»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1"/>
            <a:ext cx="5112568" cy="3989040"/>
          </a:xfrm>
        </p:spPr>
        <p:txBody>
          <a:bodyPr>
            <a:normAutofit fontScale="70000" lnSpcReduction="20000"/>
          </a:bodyPr>
          <a:lstStyle/>
          <a:p>
            <a:pPr indent="0">
              <a:buNone/>
            </a:pPr>
            <a:r>
              <a:rPr lang="ru-RU" dirty="0" err="1"/>
              <a:t>British</a:t>
            </a:r>
            <a:r>
              <a:rPr lang="ru-RU" dirty="0"/>
              <a:t> </a:t>
            </a:r>
            <a:r>
              <a:rPr lang="ru-RU" dirty="0" err="1"/>
              <a:t>Bulldog</a:t>
            </a:r>
            <a:r>
              <a:rPr lang="ru-RU" dirty="0"/>
              <a:t> (Британский бульдог) — игровой международный конкурс для школьников по английскому языку</a:t>
            </a:r>
            <a:r>
              <a:rPr lang="ru-RU" dirty="0" smtClean="0"/>
              <a:t>.</a:t>
            </a:r>
            <a:r>
              <a:rPr lang="ru-RU" dirty="0"/>
              <a:t> Проводится «Британский бульдог» непосредственно в школах. Принять участие может любой желающий с 2 по 11 класс</a:t>
            </a:r>
            <a:r>
              <a:rPr lang="ru-RU" dirty="0" smtClean="0"/>
              <a:t>.</a:t>
            </a:r>
            <a:r>
              <a:rPr lang="ru-RU" dirty="0"/>
              <a:t> Участникам олимпиады предлагается ответить на 60 вопросов разной сложности за 75 минут. Учащимся 3 и 4 классов предлагает на 10 вопросов меньше.</a:t>
            </a:r>
          </a:p>
        </p:txBody>
      </p:sp>
      <p:pic>
        <p:nvPicPr>
          <p:cNvPr id="4" name="Picture 2" descr="http://xn----dtbbfrrcuee3b.xn--p1ai/_mod_files/ce_images/news/bulldog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2132856"/>
            <a:ext cx="2439625" cy="234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00113" y="5857875"/>
            <a:ext cx="7848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Georgia" pitchFamily="18" charset="0"/>
                <a:hlinkClick r:id="rId3"/>
              </a:rPr>
              <a:t>russian-kenguru.ru/konkursy/british-bulldog</a:t>
            </a:r>
            <a:r>
              <a:rPr lang="ru-RU" sz="280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«Бобер»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5148064" cy="3701008"/>
          </a:xfrm>
        </p:spPr>
        <p:txBody>
          <a:bodyPr>
            <a:normAutofit fontScale="70000" lnSpcReduction="20000"/>
          </a:bodyPr>
          <a:lstStyle/>
          <a:p>
            <a:pPr indent="0">
              <a:buNone/>
            </a:pPr>
            <a:r>
              <a:rPr lang="ru-RU" dirty="0"/>
              <a:t>Конкурс Бобёр – Международный конкурс по </a:t>
            </a:r>
            <a:r>
              <a:rPr lang="ru-RU" dirty="0" smtClean="0"/>
              <a:t>информатике.</a:t>
            </a:r>
            <a:r>
              <a:rPr lang="ru-RU" dirty="0"/>
              <a:t> Главные принципы конкурса «</a:t>
            </a:r>
            <a:r>
              <a:rPr lang="ru-RU" b="1" dirty="0"/>
              <a:t>Бобёр</a:t>
            </a:r>
            <a:r>
              <a:rPr lang="ru-RU" dirty="0"/>
              <a:t>» заимствованы у математического соревнования «Кенгуру», который очень популярен во всем мире. Отличает его от «Кенгуру» то, что «</a:t>
            </a:r>
            <a:r>
              <a:rPr lang="ru-RU" b="1" dirty="0"/>
              <a:t>Бобёр</a:t>
            </a:r>
            <a:r>
              <a:rPr lang="ru-RU" dirty="0"/>
              <a:t>» является полностью компьютеризированным конкурсом и проводится через Интернет в режиме </a:t>
            </a:r>
            <a:r>
              <a:rPr lang="ru-RU" dirty="0" err="1"/>
              <a:t>онлайн</a:t>
            </a:r>
            <a:r>
              <a:rPr lang="ru-RU" dirty="0"/>
              <a:t>.</a:t>
            </a:r>
          </a:p>
        </p:txBody>
      </p:sp>
      <p:pic>
        <p:nvPicPr>
          <p:cNvPr id="4" name="Picture 2" descr="https://content.schools.by/cache/a4/43/a4438a3f9c1dcff6aeef1c2bbb70c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44824"/>
            <a:ext cx="3228950" cy="3358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71550" y="5805488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eorgia" pitchFamily="18" charset="0"/>
                <a:hlinkClick r:id="rId3"/>
              </a:rPr>
              <a:t>bebras.ru/bebras16/main/go/p</a:t>
            </a:r>
            <a:r>
              <a:rPr lang="ru-RU" sz="320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«Золотое руно»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604448" cy="4349079"/>
          </a:xfrm>
        </p:spPr>
        <p:txBody>
          <a:bodyPr>
            <a:normAutofit fontScale="77500" lnSpcReduction="20000"/>
          </a:bodyPr>
          <a:lstStyle/>
          <a:p>
            <a:pPr indent="0">
              <a:buNone/>
            </a:pPr>
            <a:r>
              <a:rPr lang="ru-RU" dirty="0"/>
              <a:t>По форме конкурс аналогичен своим «собратьям» – конкурсам «Кенгуру», «Русский медвежонок» и другим. Однако у него несколько существенных отличий. Во-первых, </a:t>
            </a:r>
            <a:r>
              <a:rPr lang="ru-RU" dirty="0" smtClean="0"/>
              <a:t>задания </a:t>
            </a:r>
            <a:r>
              <a:rPr lang="ru-RU" dirty="0"/>
              <a:t>и бланки ответов выдаются участникам в пятницу, на выходные, а заполненные бланки ответов собираются в понедельник. Во-вторых, </a:t>
            </a:r>
            <a:r>
              <a:rPr lang="ru-RU" dirty="0" smtClean="0"/>
              <a:t>содержание </a:t>
            </a:r>
            <a:r>
              <a:rPr lang="ru-RU" dirty="0"/>
              <a:t>конкурса ориентировано не столько на память и знания, полученные в рамках изучения школьной программы, сколько на умение участников работать с новой информацией, производить поиск данных, сравнивать, анализировать.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://www.kirov.spb.ru/sc/608/images/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221088"/>
            <a:ext cx="3535092" cy="2303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0" y="5733256"/>
            <a:ext cx="5508104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600" dirty="0">
                <a:latin typeface="Georgia" pitchFamily="18" charset="0"/>
                <a:hlinkClick r:id="rId3"/>
              </a:rPr>
              <a:t>runodog.ru</a:t>
            </a:r>
            <a:r>
              <a:rPr lang="ru-RU" sz="36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140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Олимпиады для учащихся начальной школы</vt:lpstr>
      <vt:lpstr>«Русский медвежонок»</vt:lpstr>
      <vt:lpstr>«Кенгуру»</vt:lpstr>
      <vt:lpstr>«British Bulldog» </vt:lpstr>
      <vt:lpstr>«Бобер»</vt:lpstr>
      <vt:lpstr>«Золотое руно»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учащихся начальной школы</dc:title>
  <dc:creator>Юля</dc:creator>
  <cp:lastModifiedBy>Юля</cp:lastModifiedBy>
  <cp:revision>3</cp:revision>
  <dcterms:created xsi:type="dcterms:W3CDTF">2019-05-16T10:40:53Z</dcterms:created>
  <dcterms:modified xsi:type="dcterms:W3CDTF">2019-05-16T10:59:01Z</dcterms:modified>
</cp:coreProperties>
</file>