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4" r:id="rId4"/>
    <p:sldId id="262" r:id="rId5"/>
    <p:sldId id="257" r:id="rId6"/>
    <p:sldId id="258" r:id="rId7"/>
    <p:sldId id="260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282510-1CB5-4A00-89BF-AC9D3988563C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D1EFEB-C7B5-448B-B3C2-4EBF4955B1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282510-1CB5-4A00-89BF-AC9D3988563C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D1EFEB-C7B5-448B-B3C2-4EBF4955B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282510-1CB5-4A00-89BF-AC9D3988563C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D1EFEB-C7B5-448B-B3C2-4EBF4955B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282510-1CB5-4A00-89BF-AC9D3988563C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D1EFEB-C7B5-448B-B3C2-4EBF4955B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282510-1CB5-4A00-89BF-AC9D3988563C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D1EFEB-C7B5-448B-B3C2-4EBF4955B1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282510-1CB5-4A00-89BF-AC9D3988563C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D1EFEB-C7B5-448B-B3C2-4EBF4955B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282510-1CB5-4A00-89BF-AC9D3988563C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D1EFEB-C7B5-448B-B3C2-4EBF4955B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282510-1CB5-4A00-89BF-AC9D3988563C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D1EFEB-C7B5-448B-B3C2-4EBF4955B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282510-1CB5-4A00-89BF-AC9D3988563C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D1EFEB-C7B5-448B-B3C2-4EBF4955B1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282510-1CB5-4A00-89BF-AC9D3988563C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D1EFEB-C7B5-448B-B3C2-4EBF4955B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282510-1CB5-4A00-89BF-AC9D3988563C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D1EFEB-C7B5-448B-B3C2-4EBF4955B1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F282510-1CB5-4A00-89BF-AC9D3988563C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AD1EFEB-C7B5-448B-B3C2-4EBF4955B1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russian-kenguru.ru/konkursy/kit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nodog.ru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ssian-kenguru.ru/konkursy/russkii-medvezhonok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russian-kenguru.ru/konkursy/kenguru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ussian-kenguru.ru/konkursy/british-bulldog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bebras.ru/bebras16/main/go/p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2852936"/>
            <a:ext cx="7406640" cy="1472184"/>
          </a:xfrm>
        </p:spPr>
        <p:txBody>
          <a:bodyPr>
            <a:noAutofit/>
          </a:bodyPr>
          <a:lstStyle/>
          <a:p>
            <a:r>
              <a:rPr lang="ru-RU" sz="6600" b="1" dirty="0" smtClean="0"/>
              <a:t>Олимпиады для </a:t>
            </a:r>
            <a:br>
              <a:rPr lang="ru-RU" sz="6600" b="1" dirty="0" smtClean="0"/>
            </a:br>
            <a:r>
              <a:rPr lang="ru-RU" sz="6600" b="1" dirty="0" smtClean="0"/>
              <a:t>учащихся начальной школы</a:t>
            </a:r>
            <a:endParaRPr lang="ru-RU" sz="66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itchFamily="18" charset="0"/>
              </a:rPr>
              <a:t>КИТ</a:t>
            </a:r>
            <a:endParaRPr lang="ru-RU" sz="4800" dirty="0">
              <a:solidFill>
                <a:schemeClr val="tx2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396" y="0"/>
            <a:ext cx="5589746" cy="4437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43608" y="4293096"/>
            <a:ext cx="43204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Georgia" pitchFamily="18" charset="0"/>
              </a:rPr>
              <a:t>всероссийский игровой конкурс по информатике</a:t>
            </a:r>
          </a:p>
        </p:txBody>
      </p:sp>
    </p:spTree>
    <p:extLst>
      <p:ext uri="{BB962C8B-B14F-4D97-AF65-F5344CB8AC3E}">
        <p14:creationId xmlns:p14="http://schemas.microsoft.com/office/powerpoint/2010/main" val="3276480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260648"/>
            <a:ext cx="7498080" cy="504056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Конкурс «Кит»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— самый популярный конкурс в России по информатике среди школьников. Начиная с 2008 года, игровой конкурс собирает порядка 300 000 школьников ежегодно, в нём участвуют жители РФ, а также 4 стран Европы и Азии. Конкурс проводится в формате тестов, и делится по классам: 1, 2-3, 4-5, 6-7, 8-9 и 10-11. В каждом из 30 заданий предлагается 5 вариантов ответа, из который необходимо выделить единственный верный. На выполнение тестовых заданий отводится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один час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34865" y="5301208"/>
            <a:ext cx="787427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66725" algn="ctr">
              <a:buNone/>
            </a:pPr>
            <a:r>
              <a:rPr lang="en-US" sz="4400" dirty="0">
                <a:latin typeface="Times New Roman" pitchFamily="18" charset="0"/>
                <a:cs typeface="Times New Roman" pitchFamily="18" charset="0"/>
                <a:hlinkClick r:id="rId2"/>
              </a:rPr>
              <a:t>russian-kenguru.ru/</a:t>
            </a:r>
            <a:r>
              <a:rPr lang="en-US" sz="4400" dirty="0" err="1">
                <a:latin typeface="Times New Roman" pitchFamily="18" charset="0"/>
                <a:cs typeface="Times New Roman" pitchFamily="18" charset="0"/>
                <a:hlinkClick r:id="rId2"/>
              </a:rPr>
              <a:t>konkursy</a:t>
            </a:r>
            <a:r>
              <a:rPr lang="en-US" sz="4400" dirty="0">
                <a:latin typeface="Times New Roman" pitchFamily="18" charset="0"/>
                <a:cs typeface="Times New Roman" pitchFamily="18" charset="0"/>
                <a:hlinkClick r:id="rId2"/>
              </a:rPr>
              <a:t>/ki</a:t>
            </a:r>
            <a:r>
              <a:rPr lang="en-US" dirty="0">
                <a:latin typeface="Times New Roman" pitchFamily="18" charset="0"/>
                <a:cs typeface="Times New Roman" pitchFamily="18" charset="0"/>
                <a:hlinkClick r:id="rId2"/>
              </a:rPr>
              <a:t>t</a:t>
            </a:r>
            <a:r>
              <a:rPr lang="ru-RU" dirty="0">
                <a:latin typeface="Georgia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83864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18"/>
            <a:ext cx="7498080" cy="1143000"/>
          </a:xfrm>
        </p:spPr>
        <p:txBody>
          <a:bodyPr/>
          <a:lstStyle/>
          <a:p>
            <a:pPr algn="ctr"/>
            <a:r>
              <a:rPr lang="ru-RU" b="1" dirty="0" smtClean="0"/>
              <a:t>«Золотое руно»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196752"/>
            <a:ext cx="7848872" cy="4349079"/>
          </a:xfrm>
        </p:spPr>
        <p:txBody>
          <a:bodyPr>
            <a:normAutofit fontScale="77500" lnSpcReduction="20000"/>
          </a:bodyPr>
          <a:lstStyle/>
          <a:p>
            <a:pPr indent="0">
              <a:buNone/>
            </a:pPr>
            <a:r>
              <a:rPr lang="ru-RU" dirty="0"/>
              <a:t>По форме конкурс аналогичен своим «собратьям» – конкурсам «Кенгуру», «Русский медвежонок» и другим. Однако у него несколько существенных отличий. Во-первых, </a:t>
            </a:r>
            <a:r>
              <a:rPr lang="ru-RU" dirty="0" smtClean="0"/>
              <a:t>задания </a:t>
            </a:r>
            <a:r>
              <a:rPr lang="ru-RU" dirty="0"/>
              <a:t>и бланки ответов выдаются участникам в пятницу, на выходные, а заполненные бланки ответов собираются в понедельник. Во-вторых, </a:t>
            </a:r>
            <a:r>
              <a:rPr lang="ru-RU" dirty="0" smtClean="0"/>
              <a:t>содержание </a:t>
            </a:r>
            <a:r>
              <a:rPr lang="ru-RU" dirty="0"/>
              <a:t>конкурса ориентировано не столько на память и знания, полученные в рамках изучения школьной программы, сколько на умение участников работать с новой информацией, производить поиск данных, сравнивать, анализировать.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http://www.kirov.spb.ru/sc/608/images/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84600" y="4509120"/>
            <a:ext cx="3895132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2"/>
          <p:cNvSpPr>
            <a:spLocks noChangeArrowheads="1"/>
          </p:cNvSpPr>
          <p:nvPr/>
        </p:nvSpPr>
        <p:spPr bwMode="auto">
          <a:xfrm>
            <a:off x="0" y="5733256"/>
            <a:ext cx="5508104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latin typeface="Georgia" pitchFamily="18" charset="0"/>
                <a:hlinkClick r:id="rId3"/>
              </a:rPr>
              <a:t>runodog.ru</a:t>
            </a:r>
            <a:r>
              <a:rPr lang="ru-RU" sz="3600" dirty="0">
                <a:latin typeface="Georgia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«Русский медвежонок»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550" y="1494971"/>
            <a:ext cx="5112618" cy="4238286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dirty="0"/>
              <a:t>«</a:t>
            </a:r>
            <a:r>
              <a:rPr lang="ru-RU" b="1" dirty="0"/>
              <a:t>Русский медвежонок — языкознание для всех</a:t>
            </a:r>
            <a:r>
              <a:rPr lang="ru-RU" dirty="0"/>
              <a:t>» — международный конкурс по языкознанию (в основном русскому) среди школьников. Проводится с 2000 года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Picture 2" descr="http://gigabaza.ru/images/16/30053/m28d1309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415" r="16089" b="14507"/>
          <a:stretch>
            <a:fillRect/>
          </a:stretch>
        </p:blipFill>
        <p:spPr bwMode="auto">
          <a:xfrm>
            <a:off x="6084168" y="1484784"/>
            <a:ext cx="3059832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827584" y="5733256"/>
            <a:ext cx="833643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Georgia" pitchFamily="18" charset="0"/>
                <a:hlinkClick r:id="rId3"/>
              </a:rPr>
              <a:t>russian-kenguru.ru/</a:t>
            </a:r>
            <a:r>
              <a:rPr lang="en-US" sz="2800" dirty="0" err="1">
                <a:latin typeface="Georgia" pitchFamily="18" charset="0"/>
                <a:hlinkClick r:id="rId3"/>
              </a:rPr>
              <a:t>konkursy</a:t>
            </a:r>
            <a:r>
              <a:rPr lang="en-US" sz="2800" dirty="0">
                <a:latin typeface="Georgia" pitchFamily="18" charset="0"/>
                <a:hlinkClick r:id="rId3"/>
              </a:rPr>
              <a:t>/</a:t>
            </a:r>
            <a:r>
              <a:rPr lang="en-US" sz="2800" dirty="0" err="1">
                <a:latin typeface="Georgia" pitchFamily="18" charset="0"/>
                <a:hlinkClick r:id="rId3"/>
              </a:rPr>
              <a:t>russkii-medvezhonok</a:t>
            </a:r>
            <a:r>
              <a:rPr lang="ru-RU" sz="2400" dirty="0">
                <a:latin typeface="Georgia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«Кенгуру»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412776"/>
            <a:ext cx="6491064" cy="4319017"/>
          </a:xfrm>
        </p:spPr>
        <p:txBody>
          <a:bodyPr>
            <a:normAutofit fontScale="92500" lnSpcReduction="10000"/>
          </a:bodyPr>
          <a:lstStyle/>
          <a:p>
            <a:pPr indent="0">
              <a:buNone/>
            </a:pPr>
            <a:r>
              <a:rPr lang="ru-RU" b="1" dirty="0"/>
              <a:t>Кенгуру</a:t>
            </a:r>
            <a:r>
              <a:rPr lang="ru-RU" dirty="0"/>
              <a:t> — международный математический конкурс-игра для школьников</a:t>
            </a:r>
            <a:r>
              <a:rPr lang="ru-RU" dirty="0" smtClean="0"/>
              <a:t>.</a:t>
            </a:r>
            <a:r>
              <a:rPr lang="ru-RU" dirty="0"/>
              <a:t> Идея конкурса принадлежит австралийскому математику и педагогу Питеру </a:t>
            </a:r>
            <a:r>
              <a:rPr lang="ru-RU" dirty="0" err="1"/>
              <a:t>Холлорану</a:t>
            </a:r>
            <a:r>
              <a:rPr lang="ru-RU" dirty="0"/>
              <a:t> (1931—1994). Он придумал разделить задания по категориям сложности и предложить их в форме теста с выбором ответов.</a:t>
            </a:r>
          </a:p>
        </p:txBody>
      </p:sp>
      <p:pic>
        <p:nvPicPr>
          <p:cNvPr id="4" name="Picture 2" descr="http://elhschool.ucoz.ru/2016/april/kenguru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916115" y="75422"/>
            <a:ext cx="3240359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115616" y="5731793"/>
            <a:ext cx="813690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latin typeface="Georgia" pitchFamily="18" charset="0"/>
                <a:hlinkClick r:id="rId3"/>
              </a:rPr>
              <a:t>russian-kenguru.ru/</a:t>
            </a:r>
            <a:r>
              <a:rPr lang="en-US" sz="3200" dirty="0" err="1">
                <a:latin typeface="Georgia" pitchFamily="18" charset="0"/>
                <a:hlinkClick r:id="rId3"/>
              </a:rPr>
              <a:t>konkursy</a:t>
            </a:r>
            <a:r>
              <a:rPr lang="en-US" sz="3200" dirty="0">
                <a:latin typeface="Georgia" pitchFamily="18" charset="0"/>
                <a:hlinkClick r:id="rId3"/>
              </a:rPr>
              <a:t>/</a:t>
            </a:r>
            <a:r>
              <a:rPr lang="en-US" sz="3200" dirty="0" err="1">
                <a:latin typeface="Georgia" pitchFamily="18" charset="0"/>
                <a:hlinkClick r:id="rId3"/>
              </a:rPr>
              <a:t>kenguru</a:t>
            </a:r>
            <a:r>
              <a:rPr lang="ru-RU" sz="3200" dirty="0">
                <a:latin typeface="Georgia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latin typeface="Georgia" pitchFamily="18" charset="0"/>
              </a:rPr>
              <a:t>«</a:t>
            </a:r>
            <a:r>
              <a:rPr lang="en-US" b="1" spc="50" dirty="0" smtClean="0">
                <a:ln w="11430"/>
                <a:latin typeface="Georgia" pitchFamily="18" charset="0"/>
              </a:rPr>
              <a:t>British Bulldog</a:t>
            </a:r>
            <a:r>
              <a:rPr lang="ru-RU" b="1" spc="50" dirty="0" smtClean="0">
                <a:ln w="11430"/>
                <a:latin typeface="Georgia" pitchFamily="18" charset="0"/>
              </a:rPr>
              <a:t>»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344397"/>
            <a:ext cx="5328592" cy="3989040"/>
          </a:xfrm>
        </p:spPr>
        <p:txBody>
          <a:bodyPr>
            <a:noAutofit/>
          </a:bodyPr>
          <a:lstStyle/>
          <a:p>
            <a:pPr indent="0">
              <a:buNone/>
            </a:pPr>
            <a:r>
              <a:rPr lang="ru-RU" sz="2400" dirty="0" err="1"/>
              <a:t>British</a:t>
            </a:r>
            <a:r>
              <a:rPr lang="ru-RU" sz="2400" dirty="0"/>
              <a:t> </a:t>
            </a:r>
            <a:r>
              <a:rPr lang="ru-RU" sz="2400" dirty="0" err="1"/>
              <a:t>Bulldog</a:t>
            </a:r>
            <a:r>
              <a:rPr lang="ru-RU" sz="2400" dirty="0"/>
              <a:t> (Британский бульдог) — игровой международный конкурс для школьников по английскому языку</a:t>
            </a:r>
            <a:r>
              <a:rPr lang="ru-RU" sz="2400" dirty="0" smtClean="0"/>
              <a:t>.</a:t>
            </a:r>
            <a:r>
              <a:rPr lang="ru-RU" sz="2400" dirty="0"/>
              <a:t> Проводится «Британский бульдог» непосредственно в школах. Принять участие может любой желающий с 2 по 11 класс</a:t>
            </a:r>
            <a:r>
              <a:rPr lang="ru-RU" sz="2400" dirty="0" smtClean="0"/>
              <a:t>.</a:t>
            </a:r>
            <a:r>
              <a:rPr lang="ru-RU" sz="2400" dirty="0"/>
              <a:t> Участникам олимпиады предлагается ответить на 60 вопросов разной сложности за 75 минут. Учащимся 3 и 4 классов предлагает на 10 вопросов меньше.</a:t>
            </a:r>
          </a:p>
        </p:txBody>
      </p:sp>
      <p:pic>
        <p:nvPicPr>
          <p:cNvPr id="4" name="Picture 2" descr="http://xn----dtbbfrrcuee3b.xn--p1ai/_mod_files/ce_images/news/bulldog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0152" y="1628800"/>
            <a:ext cx="3292390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043608" y="6021288"/>
            <a:ext cx="7848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dirty="0">
                <a:latin typeface="Georgia" pitchFamily="18" charset="0"/>
                <a:hlinkClick r:id="rId3"/>
              </a:rPr>
              <a:t>russian-kenguru.ru/</a:t>
            </a:r>
            <a:r>
              <a:rPr lang="en-US" sz="2800" dirty="0" err="1">
                <a:latin typeface="Georgia" pitchFamily="18" charset="0"/>
                <a:hlinkClick r:id="rId3"/>
              </a:rPr>
              <a:t>konkursy</a:t>
            </a:r>
            <a:r>
              <a:rPr lang="en-US" sz="2800" dirty="0">
                <a:latin typeface="Georgia" pitchFamily="18" charset="0"/>
                <a:hlinkClick r:id="rId3"/>
              </a:rPr>
              <a:t>/</a:t>
            </a:r>
            <a:r>
              <a:rPr lang="en-US" sz="2800" dirty="0" err="1">
                <a:latin typeface="Georgia" pitchFamily="18" charset="0"/>
                <a:hlinkClick r:id="rId3"/>
              </a:rPr>
              <a:t>british</a:t>
            </a:r>
            <a:r>
              <a:rPr lang="en-US" sz="2800" dirty="0">
                <a:latin typeface="Georgia" pitchFamily="18" charset="0"/>
                <a:hlinkClick r:id="rId3"/>
              </a:rPr>
              <a:t>-bulldog</a:t>
            </a:r>
            <a:r>
              <a:rPr lang="ru-RU" sz="2800" dirty="0">
                <a:latin typeface="Georgia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«Бобер»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550" y="1600201"/>
            <a:ext cx="4176514" cy="3701008"/>
          </a:xfrm>
        </p:spPr>
        <p:txBody>
          <a:bodyPr>
            <a:noAutofit/>
          </a:bodyPr>
          <a:lstStyle/>
          <a:p>
            <a:pPr indent="0">
              <a:buNone/>
            </a:pPr>
            <a:r>
              <a:rPr lang="ru-RU" sz="2000" dirty="0"/>
              <a:t>Конкурс Бобёр – Международный конкурс по </a:t>
            </a:r>
            <a:r>
              <a:rPr lang="ru-RU" sz="2000" dirty="0" smtClean="0"/>
              <a:t>информатике.</a:t>
            </a:r>
            <a:r>
              <a:rPr lang="ru-RU" sz="2000" dirty="0"/>
              <a:t> Главные принципы конкурса «</a:t>
            </a:r>
            <a:r>
              <a:rPr lang="ru-RU" sz="2000" b="1" dirty="0"/>
              <a:t>Бобёр</a:t>
            </a:r>
            <a:r>
              <a:rPr lang="ru-RU" sz="2000" dirty="0"/>
              <a:t>» заимствованы у математического соревнования «Кенгуру», который очень популярен во всем мире. Отличает его от «Кенгуру» то, что «</a:t>
            </a:r>
            <a:r>
              <a:rPr lang="ru-RU" sz="2000" b="1" dirty="0"/>
              <a:t>Бобёр</a:t>
            </a:r>
            <a:r>
              <a:rPr lang="ru-RU" sz="2000" dirty="0"/>
              <a:t>» является полностью компьютеризированным конкурсом и проводится через Интернет в режиме </a:t>
            </a:r>
            <a:r>
              <a:rPr lang="ru-RU" sz="2000" dirty="0" err="1"/>
              <a:t>онлайн</a:t>
            </a:r>
            <a:r>
              <a:rPr lang="ru-RU" sz="2000" dirty="0"/>
              <a:t>.</a:t>
            </a:r>
          </a:p>
        </p:txBody>
      </p:sp>
      <p:pic>
        <p:nvPicPr>
          <p:cNvPr id="4" name="Picture 2" descr="https://content.schools.by/cache/a4/43/a4438a3f9c1dcff6aeef1c2bbb70c4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06859" y="623229"/>
            <a:ext cx="3228950" cy="46542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985501" y="6082847"/>
            <a:ext cx="7848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dirty="0">
                <a:latin typeface="Georgia" pitchFamily="18" charset="0"/>
                <a:hlinkClick r:id="rId3"/>
              </a:rPr>
              <a:t>bebras.ru/bebras16/main/go/p</a:t>
            </a:r>
            <a:r>
              <a:rPr lang="ru-RU" sz="3200" dirty="0">
                <a:latin typeface="Georgia" pitchFamily="18" charset="0"/>
              </a:rPr>
              <a:t>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26</TotalTime>
  <Words>148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Олимпиады для  учащихся начальной школы</vt:lpstr>
      <vt:lpstr>КИТ</vt:lpstr>
      <vt:lpstr>Презентация PowerPoint</vt:lpstr>
      <vt:lpstr>«Золотое руно»</vt:lpstr>
      <vt:lpstr>«Русский медвежонок»</vt:lpstr>
      <vt:lpstr>«Кенгуру»</vt:lpstr>
      <vt:lpstr>«British Bulldog» </vt:lpstr>
      <vt:lpstr>«Бобер»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Олимпиады для учащихся начальной школы</dc:title>
  <dc:creator>Юля</dc:creator>
  <cp:lastModifiedBy>User</cp:lastModifiedBy>
  <cp:revision>6</cp:revision>
  <dcterms:created xsi:type="dcterms:W3CDTF">2019-05-16T10:40:53Z</dcterms:created>
  <dcterms:modified xsi:type="dcterms:W3CDTF">2019-05-16T11:30:14Z</dcterms:modified>
</cp:coreProperties>
</file>