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4" r:id="rId9"/>
    <p:sldId id="265" r:id="rId10"/>
    <p:sldId id="268" r:id="rId11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>
        <p:scale>
          <a:sx n="60" d="100"/>
          <a:sy n="60" d="100"/>
        </p:scale>
        <p:origin x="-1020" y="-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16000" y="3200400"/>
            <a:ext cx="100584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0" y="4724400"/>
            <a:ext cx="9144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685800"/>
            <a:ext cx="9652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6000" y="685802"/>
            <a:ext cx="24384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685802"/>
            <a:ext cx="7620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36320" y="0"/>
            <a:ext cx="100584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3276601"/>
            <a:ext cx="100584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4953000"/>
            <a:ext cx="9144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60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609601"/>
            <a:ext cx="48768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19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119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536" y="609600"/>
            <a:ext cx="48768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1329264"/>
            <a:ext cx="48768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0119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193536" y="1249362"/>
            <a:ext cx="487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821" y="457203"/>
            <a:ext cx="6126580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16005" y="457200"/>
            <a:ext cx="3564876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871261" y="2514338"/>
            <a:ext cx="3810000" cy="2117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1936" y="4572000"/>
            <a:ext cx="9046464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36320" y="457200"/>
            <a:ext cx="100584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856" y="3505200"/>
            <a:ext cx="98552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16000" y="4572000"/>
            <a:ext cx="90424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6000" y="685800"/>
            <a:ext cx="100584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31200" y="620877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5998" y="6208779"/>
            <a:ext cx="64984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5687571"/>
            <a:ext cx="1016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36320" y="0"/>
            <a:ext cx="100584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036320" y="6172200"/>
            <a:ext cx="100584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82599" y="2995615"/>
            <a:ext cx="11195051" cy="2116137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anchor="b"/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dirty="0" err="1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rPr>
              <a:t>Учебно</a:t>
            </a:r>
            <a:r>
              <a:rPr lang="ru-RU" sz="3600" dirty="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rPr>
              <a:t> – методический комплекс</a:t>
            </a:r>
            <a: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Georgia" panose="02040502050405020303" pitchFamily="18" charset="0"/>
                <a:ea typeface="+mj-ea"/>
                <a:cs typeface="+mj-cs"/>
              </a:rPr>
            </a:b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+mj-cs"/>
              </a:rPr>
              <a:t>«Перспективная начальная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81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3" y="809625"/>
            <a:ext cx="11220450" cy="13843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>
          <a:xfrm>
            <a:off x="488949" y="2825750"/>
            <a:ext cx="11398251" cy="3405188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2800" smtClean="0">
                <a:latin typeface="Georgia" pitchFamily="18" charset="0"/>
              </a:rPr>
              <a:t>	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96887" y="973140"/>
            <a:ext cx="11195051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222251" y="2341565"/>
            <a:ext cx="11730037" cy="4516437"/>
          </a:xfrm>
        </p:spPr>
        <p:txBody>
          <a:bodyPr>
            <a:normAutofit/>
          </a:bodyPr>
          <a:lstStyle/>
          <a:p>
            <a:pPr algn="just"/>
            <a:r>
              <a:rPr lang="ru-RU" sz="2400" smtClean="0">
                <a:latin typeface="Georgia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воспитание социально-психологической адаптированности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мнение;</a:t>
            </a:r>
          </a:p>
          <a:p>
            <a:pPr algn="just"/>
            <a:endParaRPr lang="ru-RU" sz="24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2" y="682625"/>
            <a:ext cx="11560174" cy="5940425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воспитание физической культуры младшего школьника: осознание ценности здорового образа жизни, понимание вреда алкоголя и наркотиков, повышение осведомленности в разных областях физической культуры, обеспечение безопасности жизнедеятельности;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формирование эстетического сознания младших школьников и художественного вкуса: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людей; воспитание уважения к чужому мнению, развитие умений общаться в обществе и семье, знакомство с этическими нормами и их культурно-исторической обусловленностью, осознание их ценности и необходимости.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559407" y="2650908"/>
            <a:ext cx="11260137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Основные принципы концепции 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УМК «Перспективная начальная школа»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endParaRPr lang="ru-RU" dirty="0" smtClean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17516" y="2508250"/>
            <a:ext cx="11430000" cy="4205288"/>
          </a:xfrm>
        </p:spPr>
        <p:txBody>
          <a:bodyPr/>
          <a:lstStyle/>
          <a:p>
            <a:pPr algn="just"/>
            <a:r>
              <a:rPr lang="ru-RU" sz="2400" b="1" smtClean="0">
                <a:latin typeface="Georgia" pitchFamily="18" charset="0"/>
              </a:rPr>
              <a:t>Принцип непрерывного общего развития каждого ребенка</a:t>
            </a:r>
            <a:r>
              <a:rPr lang="ru-RU" sz="2400" smtClean="0">
                <a:latin typeface="Georgia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algn="just"/>
            <a:r>
              <a:rPr lang="ru-RU" sz="2400" b="1" smtClean="0">
                <a:latin typeface="Georgia" pitchFamily="18" charset="0"/>
              </a:rPr>
              <a:t>Принцип целостности картины мира</a:t>
            </a:r>
            <a:r>
              <a:rPr lang="ru-RU" sz="2400" smtClean="0">
                <a:latin typeface="Georgia" pitchFamily="18" charset="0"/>
              </a:rPr>
              <a:t> 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6" y="327025"/>
            <a:ext cx="1175702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образования)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Принципы прочности и наглядности.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9900" y="1304216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Основные особенности УМК </a:t>
            </a:r>
            <a:br>
              <a:rPr lang="ru-RU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«Перспективная начальная школа»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3" y="2603500"/>
            <a:ext cx="11207749" cy="3416300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Межпредметные 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Занятия в форме заседания клуба.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Задания направлены на самостоятельную деятельность ученика.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06838" y="1808712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427" y="2603500"/>
            <a:ext cx="11482388" cy="3416300"/>
          </a:xfrm>
        </p:spPr>
        <p:txBody>
          <a:bodyPr>
            <a:normAutofit lnSpcReduction="10000"/>
          </a:bodyPr>
          <a:lstStyle/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96025" y="1856009"/>
            <a:ext cx="10613258" cy="288101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Georgia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82563" y="2263775"/>
            <a:ext cx="11917362" cy="4711700"/>
          </a:xfrm>
        </p:spPr>
        <p:txBody>
          <a:bodyPr>
            <a:normAutofit fontScale="92500" lnSpcReduction="20000"/>
          </a:bodyPr>
          <a:lstStyle/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Русский язык. 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Азбука. 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Агаркова</a:t>
            </a:r>
            <a:r>
              <a:rPr lang="ru-RU" dirty="0" smtClean="0">
                <a:latin typeface="Georgia" pitchFamily="18" charset="0"/>
              </a:rPr>
              <a:t> Н.Г., </a:t>
            </a:r>
            <a:r>
              <a:rPr lang="ru-RU" dirty="0" err="1" smtClean="0">
                <a:latin typeface="Georgia" pitchFamily="18" charset="0"/>
              </a:rPr>
              <a:t>Агарков</a:t>
            </a:r>
            <a:r>
              <a:rPr lang="ru-RU" dirty="0" smtClean="0">
                <a:latin typeface="Georgia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Русский язык.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Н.А., </a:t>
            </a:r>
            <a:r>
              <a:rPr lang="ru-RU" dirty="0" err="1" smtClean="0">
                <a:latin typeface="Georgia" pitchFamily="18" charset="0"/>
              </a:rPr>
              <a:t>Каленчук</a:t>
            </a:r>
            <a:r>
              <a:rPr lang="ru-RU" dirty="0" smtClean="0">
                <a:latin typeface="Georgia" pitchFamily="18" charset="0"/>
              </a:rPr>
              <a:t> М.Л., </a:t>
            </a:r>
            <a:r>
              <a:rPr lang="ru-RU" dirty="0" err="1" smtClean="0">
                <a:latin typeface="Georgia" pitchFamily="18" charset="0"/>
              </a:rPr>
              <a:t>Малаховская</a:t>
            </a:r>
            <a:r>
              <a:rPr lang="ru-RU" dirty="0" smtClean="0">
                <a:latin typeface="Georgia" pitchFamily="18" charset="0"/>
              </a:rPr>
              <a:t> О.В., </a:t>
            </a:r>
            <a:r>
              <a:rPr lang="ru-RU" dirty="0" err="1" smtClean="0">
                <a:latin typeface="Georgia" pitchFamily="18" charset="0"/>
              </a:rPr>
              <a:t>Байкова</a:t>
            </a:r>
            <a:r>
              <a:rPr lang="ru-RU" dirty="0" smtClean="0">
                <a:latin typeface="Georgia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Литературное чтение.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 Автор</a:t>
            </a:r>
            <a:r>
              <a:rPr lang="ru-RU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Математика.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Автор: </a:t>
            </a:r>
            <a:r>
              <a:rPr lang="ru-RU" dirty="0" smtClean="0">
                <a:latin typeface="Georgia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Информатика и ИКТ</a:t>
            </a:r>
            <a:r>
              <a:rPr lang="ru-RU" dirty="0" smtClean="0">
                <a:latin typeface="Georgia" pitchFamily="18" charset="0"/>
              </a:rPr>
              <a:t> (2-4 классы). </a:t>
            </a:r>
            <a:r>
              <a:rPr lang="ru-RU" i="1" dirty="0" smtClean="0">
                <a:latin typeface="Georgia" pitchFamily="18" charset="0"/>
              </a:rPr>
              <a:t> Авторы: 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Бененсон</a:t>
            </a:r>
            <a:r>
              <a:rPr lang="ru-RU" dirty="0" smtClean="0">
                <a:latin typeface="Georgia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Окружающий мир.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Авторы:  </a:t>
            </a:r>
            <a:r>
              <a:rPr lang="ru-RU" dirty="0" smtClean="0">
                <a:latin typeface="Georgia" pitchFamily="18" charset="0"/>
              </a:rPr>
              <a:t>Федотова О.Н., </a:t>
            </a:r>
            <a:r>
              <a:rPr lang="ru-RU" dirty="0" err="1" smtClean="0">
                <a:latin typeface="Georgia" pitchFamily="18" charset="0"/>
              </a:rPr>
              <a:t>Трафимова</a:t>
            </a:r>
            <a:r>
              <a:rPr lang="ru-RU" dirty="0" smtClean="0">
                <a:latin typeface="Georgia" pitchFamily="18" charset="0"/>
              </a:rPr>
              <a:t> Г.В., </a:t>
            </a:r>
            <a:r>
              <a:rPr lang="ru-RU" dirty="0" err="1" smtClean="0">
                <a:latin typeface="Georgia" pitchFamily="18" charset="0"/>
              </a:rPr>
              <a:t>Трафимов</a:t>
            </a:r>
            <a:r>
              <a:rPr lang="ru-RU" dirty="0" smtClean="0">
                <a:latin typeface="Georgia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Основы религиозных культур и светской этики </a:t>
            </a:r>
            <a:r>
              <a:rPr lang="ru-RU" dirty="0" smtClean="0">
                <a:latin typeface="Georgia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Васильева Т.Д., Савченко К.В., </a:t>
            </a:r>
            <a:r>
              <a:rPr lang="ru-RU" dirty="0" err="1" smtClean="0">
                <a:latin typeface="Georgia" pitchFamily="18" charset="0"/>
              </a:rPr>
              <a:t>Тюляева</a:t>
            </a:r>
            <a:r>
              <a:rPr lang="ru-RU" dirty="0" smtClean="0">
                <a:latin typeface="Georgia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Изобразительное искусство.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Кашекова</a:t>
            </a:r>
            <a:r>
              <a:rPr lang="ru-RU" dirty="0" smtClean="0">
                <a:latin typeface="Georgia" pitchFamily="18" charset="0"/>
              </a:rPr>
              <a:t> И.Э., </a:t>
            </a:r>
            <a:r>
              <a:rPr lang="ru-RU" dirty="0" err="1" smtClean="0">
                <a:latin typeface="Georgia" pitchFamily="18" charset="0"/>
              </a:rPr>
              <a:t>Кашеков</a:t>
            </a:r>
            <a:r>
              <a:rPr lang="ru-RU" dirty="0" smtClean="0">
                <a:latin typeface="Georgia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Музыка.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Челышева</a:t>
            </a:r>
            <a:r>
              <a:rPr lang="ru-RU" dirty="0" smtClean="0">
                <a:latin typeface="Georgia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Технология.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Рагозина Т.М., Гринева А.А., Голованова И.Л., </a:t>
            </a:r>
            <a:r>
              <a:rPr lang="ru-RU" dirty="0" err="1" smtClean="0">
                <a:latin typeface="Georgia" pitchFamily="18" charset="0"/>
              </a:rPr>
              <a:t>Мылова</a:t>
            </a:r>
            <a:r>
              <a:rPr lang="ru-RU" dirty="0" smtClean="0">
                <a:latin typeface="Georgia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Физическая культура.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Шишкина А.В., Алимпиева О.П., </a:t>
            </a:r>
            <a:r>
              <a:rPr lang="ru-RU" dirty="0" err="1" smtClean="0">
                <a:latin typeface="Georgia" pitchFamily="18" charset="0"/>
              </a:rPr>
              <a:t>Брехов</a:t>
            </a:r>
            <a:r>
              <a:rPr lang="ru-RU" dirty="0" smtClean="0">
                <a:latin typeface="Georgia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Английский язык 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«</a:t>
            </a:r>
            <a:r>
              <a:rPr lang="ru-RU" u="sng" dirty="0" err="1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Favourite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»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(2-4 классы).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Тер-Минасова С.Г., </a:t>
            </a:r>
            <a:r>
              <a:rPr lang="ru-RU" dirty="0" err="1" smtClean="0">
                <a:latin typeface="Georgia" pitchFamily="18" charset="0"/>
              </a:rPr>
              <a:t>Узунова</a:t>
            </a:r>
            <a:r>
              <a:rPr lang="ru-RU" dirty="0" smtClean="0">
                <a:latin typeface="Georgia" pitchFamily="18" charset="0"/>
              </a:rPr>
              <a:t> Л.М., </a:t>
            </a:r>
            <a:r>
              <a:rPr lang="ru-RU" dirty="0" err="1" smtClean="0">
                <a:latin typeface="Georgia" pitchFamily="18" charset="0"/>
              </a:rPr>
              <a:t>Сухина</a:t>
            </a:r>
            <a:r>
              <a:rPr lang="ru-RU" dirty="0" smtClean="0">
                <a:latin typeface="Georgia" pitchFamily="18" charset="0"/>
              </a:rPr>
              <a:t> Е.И.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124</TotalTime>
  <Words>397</Words>
  <Application>Microsoft Office PowerPoint</Application>
  <PresentationFormat>Произвольный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Презентация PowerPoint</vt:lpstr>
      <vt:lpstr>Основная идея УМК «Перспективная начальная школа»</vt:lpstr>
      <vt:lpstr>Содержательные линии индивидуального развития:</vt:lpstr>
      <vt:lpstr>Презентация PowerPoint</vt:lpstr>
      <vt:lpstr>Основные принципы концепции  УМК «Перспективная начальная школа» </vt:lpstr>
      <vt:lpstr>Презентация PowerPoint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Семья Денисовых ВЕ</cp:lastModifiedBy>
  <cp:revision>14</cp:revision>
  <dcterms:created xsi:type="dcterms:W3CDTF">2016-10-11T22:10:11Z</dcterms:created>
  <dcterms:modified xsi:type="dcterms:W3CDTF">2019-05-16T09:56:18Z</dcterms:modified>
</cp:coreProperties>
</file>